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6" d="100"/>
          <a:sy n="66" d="100"/>
        </p:scale>
        <p:origin x="2226" y="10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3258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9">
            <a:extLst>
              <a:ext uri="{FF2B5EF4-FFF2-40B4-BE49-F238E27FC236}">
                <a16:creationId xmlns:a16="http://schemas.microsoft.com/office/drawing/2014/main" id="{0999FD5E-BD21-425F-9025-58938D4915B6}"/>
              </a:ext>
            </a:extLst>
          </p:cNvPr>
          <p:cNvSpPr>
            <a:spLocks/>
          </p:cNvSpPr>
          <p:nvPr/>
        </p:nvSpPr>
        <p:spPr bwMode="auto">
          <a:xfrm>
            <a:off x="4093754" y="1207772"/>
            <a:ext cx="1708131" cy="892162"/>
          </a:xfrm>
          <a:custGeom>
            <a:avLst/>
            <a:gdLst>
              <a:gd name="T0" fmla="*/ 715 w 1233"/>
              <a:gd name="T1" fmla="*/ 38 h 644"/>
              <a:gd name="T2" fmla="*/ 715 w 1233"/>
              <a:gd name="T3" fmla="*/ 16 h 644"/>
              <a:gd name="T4" fmla="*/ 726 w 1233"/>
              <a:gd name="T5" fmla="*/ 2 h 644"/>
              <a:gd name="T6" fmla="*/ 744 w 1233"/>
              <a:gd name="T7" fmla="*/ 1 h 644"/>
              <a:gd name="T8" fmla="*/ 759 w 1233"/>
              <a:gd name="T9" fmla="*/ 15 h 644"/>
              <a:gd name="T10" fmla="*/ 760 w 1233"/>
              <a:gd name="T11" fmla="*/ 41 h 644"/>
              <a:gd name="T12" fmla="*/ 756 w 1233"/>
              <a:gd name="T13" fmla="*/ 48 h 644"/>
              <a:gd name="T14" fmla="*/ 763 w 1233"/>
              <a:gd name="T15" fmla="*/ 53 h 644"/>
              <a:gd name="T16" fmla="*/ 764 w 1233"/>
              <a:gd name="T17" fmla="*/ 64 h 644"/>
              <a:gd name="T18" fmla="*/ 914 w 1233"/>
              <a:gd name="T19" fmla="*/ 77 h 644"/>
              <a:gd name="T20" fmla="*/ 1020 w 1233"/>
              <a:gd name="T21" fmla="*/ 97 h 644"/>
              <a:gd name="T22" fmla="*/ 1050 w 1233"/>
              <a:gd name="T23" fmla="*/ 123 h 644"/>
              <a:gd name="T24" fmla="*/ 1157 w 1233"/>
              <a:gd name="T25" fmla="*/ 203 h 644"/>
              <a:gd name="T26" fmla="*/ 1216 w 1233"/>
              <a:gd name="T27" fmla="*/ 219 h 644"/>
              <a:gd name="T28" fmla="*/ 1225 w 1233"/>
              <a:gd name="T29" fmla="*/ 236 h 644"/>
              <a:gd name="T30" fmla="*/ 1230 w 1233"/>
              <a:gd name="T31" fmla="*/ 244 h 644"/>
              <a:gd name="T32" fmla="*/ 1228 w 1233"/>
              <a:gd name="T33" fmla="*/ 291 h 644"/>
              <a:gd name="T34" fmla="*/ 1231 w 1233"/>
              <a:gd name="T35" fmla="*/ 314 h 644"/>
              <a:gd name="T36" fmla="*/ 1225 w 1233"/>
              <a:gd name="T37" fmla="*/ 343 h 644"/>
              <a:gd name="T38" fmla="*/ 1222 w 1233"/>
              <a:gd name="T39" fmla="*/ 352 h 644"/>
              <a:gd name="T40" fmla="*/ 1195 w 1233"/>
              <a:gd name="T41" fmla="*/ 375 h 644"/>
              <a:gd name="T42" fmla="*/ 1116 w 1233"/>
              <a:gd name="T43" fmla="*/ 403 h 644"/>
              <a:gd name="T44" fmla="*/ 1101 w 1233"/>
              <a:gd name="T45" fmla="*/ 415 h 644"/>
              <a:gd name="T46" fmla="*/ 1083 w 1233"/>
              <a:gd name="T47" fmla="*/ 465 h 644"/>
              <a:gd name="T48" fmla="*/ 1060 w 1233"/>
              <a:gd name="T49" fmla="*/ 484 h 644"/>
              <a:gd name="T50" fmla="*/ 1023 w 1233"/>
              <a:gd name="T51" fmla="*/ 485 h 644"/>
              <a:gd name="T52" fmla="*/ 991 w 1233"/>
              <a:gd name="T53" fmla="*/ 477 h 644"/>
              <a:gd name="T54" fmla="*/ 979 w 1233"/>
              <a:gd name="T55" fmla="*/ 465 h 644"/>
              <a:gd name="T56" fmla="*/ 489 w 1233"/>
              <a:gd name="T57" fmla="*/ 543 h 644"/>
              <a:gd name="T58" fmla="*/ 454 w 1233"/>
              <a:gd name="T59" fmla="*/ 598 h 644"/>
              <a:gd name="T60" fmla="*/ 418 w 1233"/>
              <a:gd name="T61" fmla="*/ 630 h 644"/>
              <a:gd name="T62" fmla="*/ 382 w 1233"/>
              <a:gd name="T63" fmla="*/ 642 h 644"/>
              <a:gd name="T64" fmla="*/ 337 w 1233"/>
              <a:gd name="T65" fmla="*/ 641 h 644"/>
              <a:gd name="T66" fmla="*/ 294 w 1233"/>
              <a:gd name="T67" fmla="*/ 621 h 644"/>
              <a:gd name="T68" fmla="*/ 265 w 1233"/>
              <a:gd name="T69" fmla="*/ 592 h 644"/>
              <a:gd name="T70" fmla="*/ 248 w 1233"/>
              <a:gd name="T71" fmla="*/ 543 h 644"/>
              <a:gd name="T72" fmla="*/ 227 w 1233"/>
              <a:gd name="T73" fmla="*/ 572 h 644"/>
              <a:gd name="T74" fmla="*/ 148 w 1233"/>
              <a:gd name="T75" fmla="*/ 579 h 644"/>
              <a:gd name="T76" fmla="*/ 128 w 1233"/>
              <a:gd name="T77" fmla="*/ 574 h 644"/>
              <a:gd name="T78" fmla="*/ 63 w 1233"/>
              <a:gd name="T79" fmla="*/ 513 h 644"/>
              <a:gd name="T80" fmla="*/ 42 w 1233"/>
              <a:gd name="T81" fmla="*/ 483 h 644"/>
              <a:gd name="T82" fmla="*/ 31 w 1233"/>
              <a:gd name="T83" fmla="*/ 484 h 644"/>
              <a:gd name="T84" fmla="*/ 24 w 1233"/>
              <a:gd name="T85" fmla="*/ 480 h 644"/>
              <a:gd name="T86" fmla="*/ 8 w 1233"/>
              <a:gd name="T87" fmla="*/ 414 h 644"/>
              <a:gd name="T88" fmla="*/ 0 w 1233"/>
              <a:gd name="T89" fmla="*/ 370 h 644"/>
              <a:gd name="T90" fmla="*/ 3 w 1233"/>
              <a:gd name="T91" fmla="*/ 329 h 644"/>
              <a:gd name="T92" fmla="*/ 13 w 1233"/>
              <a:gd name="T93" fmla="*/ 302 h 644"/>
              <a:gd name="T94" fmla="*/ 20 w 1233"/>
              <a:gd name="T95" fmla="*/ 271 h 644"/>
              <a:gd name="T96" fmla="*/ 38 w 1233"/>
              <a:gd name="T97" fmla="*/ 252 h 644"/>
              <a:gd name="T98" fmla="*/ 144 w 1233"/>
              <a:gd name="T99" fmla="*/ 198 h 644"/>
              <a:gd name="T100" fmla="*/ 140 w 1233"/>
              <a:gd name="T101" fmla="*/ 182 h 644"/>
              <a:gd name="T102" fmla="*/ 154 w 1233"/>
              <a:gd name="T103" fmla="*/ 165 h 644"/>
              <a:gd name="T104" fmla="*/ 168 w 1233"/>
              <a:gd name="T105" fmla="*/ 163 h 644"/>
              <a:gd name="T106" fmla="*/ 168 w 1233"/>
              <a:gd name="T107" fmla="*/ 198 h 644"/>
              <a:gd name="T108" fmla="*/ 159 w 1233"/>
              <a:gd name="T109" fmla="*/ 225 h 644"/>
              <a:gd name="T110" fmla="*/ 350 w 1233"/>
              <a:gd name="T111" fmla="*/ 196 h 644"/>
              <a:gd name="T112" fmla="*/ 358 w 1233"/>
              <a:gd name="T113" fmla="*/ 192 h 644"/>
              <a:gd name="T114" fmla="*/ 376 w 1233"/>
              <a:gd name="T115" fmla="*/ 187 h 644"/>
              <a:gd name="T116" fmla="*/ 515 w 1233"/>
              <a:gd name="T117" fmla="*/ 82 h 644"/>
              <a:gd name="T118" fmla="*/ 535 w 1233"/>
              <a:gd name="T119" fmla="*/ 66 h 644"/>
              <a:gd name="T120" fmla="*/ 565 w 1233"/>
              <a:gd name="T121" fmla="*/ 55 h 644"/>
              <a:gd name="T122" fmla="*/ 710 w 1233"/>
              <a:gd name="T123" fmla="*/ 55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33" h="644">
                <a:moveTo>
                  <a:pt x="710" y="55"/>
                </a:moveTo>
                <a:lnTo>
                  <a:pt x="718" y="45"/>
                </a:lnTo>
                <a:lnTo>
                  <a:pt x="718" y="45"/>
                </a:lnTo>
                <a:lnTo>
                  <a:pt x="715" y="38"/>
                </a:lnTo>
                <a:lnTo>
                  <a:pt x="713" y="31"/>
                </a:lnTo>
                <a:lnTo>
                  <a:pt x="713" y="21"/>
                </a:lnTo>
                <a:lnTo>
                  <a:pt x="713" y="21"/>
                </a:lnTo>
                <a:lnTo>
                  <a:pt x="715" y="16"/>
                </a:lnTo>
                <a:lnTo>
                  <a:pt x="716" y="11"/>
                </a:lnTo>
                <a:lnTo>
                  <a:pt x="720" y="7"/>
                </a:lnTo>
                <a:lnTo>
                  <a:pt x="722" y="5"/>
                </a:lnTo>
                <a:lnTo>
                  <a:pt x="726" y="2"/>
                </a:lnTo>
                <a:lnTo>
                  <a:pt x="729" y="1"/>
                </a:lnTo>
                <a:lnTo>
                  <a:pt x="737" y="0"/>
                </a:lnTo>
                <a:lnTo>
                  <a:pt x="737" y="0"/>
                </a:lnTo>
                <a:lnTo>
                  <a:pt x="744" y="1"/>
                </a:lnTo>
                <a:lnTo>
                  <a:pt x="750" y="4"/>
                </a:lnTo>
                <a:lnTo>
                  <a:pt x="755" y="9"/>
                </a:lnTo>
                <a:lnTo>
                  <a:pt x="759" y="15"/>
                </a:lnTo>
                <a:lnTo>
                  <a:pt x="759" y="15"/>
                </a:lnTo>
                <a:lnTo>
                  <a:pt x="761" y="22"/>
                </a:lnTo>
                <a:lnTo>
                  <a:pt x="761" y="29"/>
                </a:lnTo>
                <a:lnTo>
                  <a:pt x="761" y="36"/>
                </a:lnTo>
                <a:lnTo>
                  <a:pt x="760" y="41"/>
                </a:lnTo>
                <a:lnTo>
                  <a:pt x="760" y="41"/>
                </a:lnTo>
                <a:lnTo>
                  <a:pt x="758" y="47"/>
                </a:lnTo>
                <a:lnTo>
                  <a:pt x="756" y="48"/>
                </a:lnTo>
                <a:lnTo>
                  <a:pt x="756" y="48"/>
                </a:lnTo>
                <a:lnTo>
                  <a:pt x="759" y="50"/>
                </a:lnTo>
                <a:lnTo>
                  <a:pt x="761" y="52"/>
                </a:lnTo>
                <a:lnTo>
                  <a:pt x="763" y="53"/>
                </a:lnTo>
                <a:lnTo>
                  <a:pt x="763" y="53"/>
                </a:lnTo>
                <a:lnTo>
                  <a:pt x="763" y="56"/>
                </a:lnTo>
                <a:lnTo>
                  <a:pt x="764" y="59"/>
                </a:lnTo>
                <a:lnTo>
                  <a:pt x="764" y="64"/>
                </a:lnTo>
                <a:lnTo>
                  <a:pt x="764" y="64"/>
                </a:lnTo>
                <a:lnTo>
                  <a:pt x="818" y="68"/>
                </a:lnTo>
                <a:lnTo>
                  <a:pt x="866" y="72"/>
                </a:lnTo>
                <a:lnTo>
                  <a:pt x="914" y="77"/>
                </a:lnTo>
                <a:lnTo>
                  <a:pt x="914" y="77"/>
                </a:lnTo>
                <a:lnTo>
                  <a:pt x="955" y="83"/>
                </a:lnTo>
                <a:lnTo>
                  <a:pt x="992" y="90"/>
                </a:lnTo>
                <a:lnTo>
                  <a:pt x="1008" y="93"/>
                </a:lnTo>
                <a:lnTo>
                  <a:pt x="1020" y="97"/>
                </a:lnTo>
                <a:lnTo>
                  <a:pt x="1029" y="101"/>
                </a:lnTo>
                <a:lnTo>
                  <a:pt x="1035" y="104"/>
                </a:lnTo>
                <a:lnTo>
                  <a:pt x="1035" y="104"/>
                </a:lnTo>
                <a:lnTo>
                  <a:pt x="1050" y="123"/>
                </a:lnTo>
                <a:lnTo>
                  <a:pt x="1072" y="152"/>
                </a:lnTo>
                <a:lnTo>
                  <a:pt x="1100" y="192"/>
                </a:lnTo>
                <a:lnTo>
                  <a:pt x="1100" y="192"/>
                </a:lnTo>
                <a:lnTo>
                  <a:pt x="1157" y="203"/>
                </a:lnTo>
                <a:lnTo>
                  <a:pt x="1196" y="211"/>
                </a:lnTo>
                <a:lnTo>
                  <a:pt x="1209" y="216"/>
                </a:lnTo>
                <a:lnTo>
                  <a:pt x="1214" y="217"/>
                </a:lnTo>
                <a:lnTo>
                  <a:pt x="1216" y="219"/>
                </a:lnTo>
                <a:lnTo>
                  <a:pt x="1216" y="219"/>
                </a:lnTo>
                <a:lnTo>
                  <a:pt x="1222" y="228"/>
                </a:lnTo>
                <a:lnTo>
                  <a:pt x="1224" y="233"/>
                </a:lnTo>
                <a:lnTo>
                  <a:pt x="1225" y="236"/>
                </a:lnTo>
                <a:lnTo>
                  <a:pt x="1225" y="236"/>
                </a:lnTo>
                <a:lnTo>
                  <a:pt x="1225" y="238"/>
                </a:lnTo>
                <a:lnTo>
                  <a:pt x="1228" y="241"/>
                </a:lnTo>
                <a:lnTo>
                  <a:pt x="1230" y="244"/>
                </a:lnTo>
                <a:lnTo>
                  <a:pt x="1230" y="244"/>
                </a:lnTo>
                <a:lnTo>
                  <a:pt x="1230" y="270"/>
                </a:lnTo>
                <a:lnTo>
                  <a:pt x="1230" y="270"/>
                </a:lnTo>
                <a:lnTo>
                  <a:pt x="1228" y="291"/>
                </a:lnTo>
                <a:lnTo>
                  <a:pt x="1225" y="307"/>
                </a:lnTo>
                <a:lnTo>
                  <a:pt x="1225" y="307"/>
                </a:lnTo>
                <a:lnTo>
                  <a:pt x="1229" y="312"/>
                </a:lnTo>
                <a:lnTo>
                  <a:pt x="1231" y="314"/>
                </a:lnTo>
                <a:lnTo>
                  <a:pt x="1233" y="318"/>
                </a:lnTo>
                <a:lnTo>
                  <a:pt x="1233" y="318"/>
                </a:lnTo>
                <a:lnTo>
                  <a:pt x="1229" y="330"/>
                </a:lnTo>
                <a:lnTo>
                  <a:pt x="1225" y="343"/>
                </a:lnTo>
                <a:lnTo>
                  <a:pt x="1225" y="343"/>
                </a:lnTo>
                <a:lnTo>
                  <a:pt x="1223" y="348"/>
                </a:lnTo>
                <a:lnTo>
                  <a:pt x="1222" y="352"/>
                </a:lnTo>
                <a:lnTo>
                  <a:pt x="1222" y="352"/>
                </a:lnTo>
                <a:lnTo>
                  <a:pt x="1211" y="362"/>
                </a:lnTo>
                <a:lnTo>
                  <a:pt x="1198" y="372"/>
                </a:lnTo>
                <a:lnTo>
                  <a:pt x="1198" y="372"/>
                </a:lnTo>
                <a:lnTo>
                  <a:pt x="1195" y="375"/>
                </a:lnTo>
                <a:lnTo>
                  <a:pt x="1189" y="376"/>
                </a:lnTo>
                <a:lnTo>
                  <a:pt x="1182" y="377"/>
                </a:lnTo>
                <a:lnTo>
                  <a:pt x="1182" y="377"/>
                </a:lnTo>
                <a:lnTo>
                  <a:pt x="1116" y="403"/>
                </a:lnTo>
                <a:lnTo>
                  <a:pt x="1116" y="403"/>
                </a:lnTo>
                <a:lnTo>
                  <a:pt x="1104" y="402"/>
                </a:lnTo>
                <a:lnTo>
                  <a:pt x="1104" y="402"/>
                </a:lnTo>
                <a:lnTo>
                  <a:pt x="1101" y="415"/>
                </a:lnTo>
                <a:lnTo>
                  <a:pt x="1099" y="427"/>
                </a:lnTo>
                <a:lnTo>
                  <a:pt x="1094" y="443"/>
                </a:lnTo>
                <a:lnTo>
                  <a:pt x="1088" y="458"/>
                </a:lnTo>
                <a:lnTo>
                  <a:pt x="1083" y="465"/>
                </a:lnTo>
                <a:lnTo>
                  <a:pt x="1078" y="472"/>
                </a:lnTo>
                <a:lnTo>
                  <a:pt x="1073" y="477"/>
                </a:lnTo>
                <a:lnTo>
                  <a:pt x="1066" y="481"/>
                </a:lnTo>
                <a:lnTo>
                  <a:pt x="1060" y="484"/>
                </a:lnTo>
                <a:lnTo>
                  <a:pt x="1051" y="485"/>
                </a:lnTo>
                <a:lnTo>
                  <a:pt x="1051" y="485"/>
                </a:lnTo>
                <a:lnTo>
                  <a:pt x="1036" y="485"/>
                </a:lnTo>
                <a:lnTo>
                  <a:pt x="1023" y="485"/>
                </a:lnTo>
                <a:lnTo>
                  <a:pt x="1012" y="484"/>
                </a:lnTo>
                <a:lnTo>
                  <a:pt x="1003" y="481"/>
                </a:lnTo>
                <a:lnTo>
                  <a:pt x="996" y="479"/>
                </a:lnTo>
                <a:lnTo>
                  <a:pt x="991" y="477"/>
                </a:lnTo>
                <a:lnTo>
                  <a:pt x="984" y="472"/>
                </a:lnTo>
                <a:lnTo>
                  <a:pt x="984" y="472"/>
                </a:lnTo>
                <a:lnTo>
                  <a:pt x="981" y="469"/>
                </a:lnTo>
                <a:lnTo>
                  <a:pt x="979" y="465"/>
                </a:lnTo>
                <a:lnTo>
                  <a:pt x="975" y="456"/>
                </a:lnTo>
                <a:lnTo>
                  <a:pt x="971" y="445"/>
                </a:lnTo>
                <a:lnTo>
                  <a:pt x="489" y="543"/>
                </a:lnTo>
                <a:lnTo>
                  <a:pt x="489" y="543"/>
                </a:lnTo>
                <a:lnTo>
                  <a:pt x="481" y="556"/>
                </a:lnTo>
                <a:lnTo>
                  <a:pt x="474" y="572"/>
                </a:lnTo>
                <a:lnTo>
                  <a:pt x="462" y="590"/>
                </a:lnTo>
                <a:lnTo>
                  <a:pt x="454" y="598"/>
                </a:lnTo>
                <a:lnTo>
                  <a:pt x="447" y="608"/>
                </a:lnTo>
                <a:lnTo>
                  <a:pt x="439" y="615"/>
                </a:lnTo>
                <a:lnTo>
                  <a:pt x="429" y="624"/>
                </a:lnTo>
                <a:lnTo>
                  <a:pt x="418" y="630"/>
                </a:lnTo>
                <a:lnTo>
                  <a:pt x="407" y="636"/>
                </a:lnTo>
                <a:lnTo>
                  <a:pt x="396" y="640"/>
                </a:lnTo>
                <a:lnTo>
                  <a:pt x="382" y="642"/>
                </a:lnTo>
                <a:lnTo>
                  <a:pt x="382" y="642"/>
                </a:lnTo>
                <a:lnTo>
                  <a:pt x="370" y="644"/>
                </a:lnTo>
                <a:lnTo>
                  <a:pt x="358" y="644"/>
                </a:lnTo>
                <a:lnTo>
                  <a:pt x="346" y="642"/>
                </a:lnTo>
                <a:lnTo>
                  <a:pt x="337" y="641"/>
                </a:lnTo>
                <a:lnTo>
                  <a:pt x="328" y="639"/>
                </a:lnTo>
                <a:lnTo>
                  <a:pt x="319" y="636"/>
                </a:lnTo>
                <a:lnTo>
                  <a:pt x="305" y="629"/>
                </a:lnTo>
                <a:lnTo>
                  <a:pt x="294" y="621"/>
                </a:lnTo>
                <a:lnTo>
                  <a:pt x="284" y="614"/>
                </a:lnTo>
                <a:lnTo>
                  <a:pt x="272" y="599"/>
                </a:lnTo>
                <a:lnTo>
                  <a:pt x="272" y="599"/>
                </a:lnTo>
                <a:lnTo>
                  <a:pt x="265" y="592"/>
                </a:lnTo>
                <a:lnTo>
                  <a:pt x="262" y="585"/>
                </a:lnTo>
                <a:lnTo>
                  <a:pt x="254" y="566"/>
                </a:lnTo>
                <a:lnTo>
                  <a:pt x="249" y="550"/>
                </a:lnTo>
                <a:lnTo>
                  <a:pt x="248" y="543"/>
                </a:lnTo>
                <a:lnTo>
                  <a:pt x="248" y="543"/>
                </a:lnTo>
                <a:lnTo>
                  <a:pt x="241" y="571"/>
                </a:lnTo>
                <a:lnTo>
                  <a:pt x="241" y="571"/>
                </a:lnTo>
                <a:lnTo>
                  <a:pt x="227" y="572"/>
                </a:lnTo>
                <a:lnTo>
                  <a:pt x="198" y="575"/>
                </a:lnTo>
                <a:lnTo>
                  <a:pt x="155" y="579"/>
                </a:lnTo>
                <a:lnTo>
                  <a:pt x="155" y="579"/>
                </a:lnTo>
                <a:lnTo>
                  <a:pt x="148" y="579"/>
                </a:lnTo>
                <a:lnTo>
                  <a:pt x="140" y="577"/>
                </a:lnTo>
                <a:lnTo>
                  <a:pt x="134" y="576"/>
                </a:lnTo>
                <a:lnTo>
                  <a:pt x="134" y="576"/>
                </a:lnTo>
                <a:lnTo>
                  <a:pt x="128" y="574"/>
                </a:lnTo>
                <a:lnTo>
                  <a:pt x="123" y="570"/>
                </a:lnTo>
                <a:lnTo>
                  <a:pt x="118" y="564"/>
                </a:lnTo>
                <a:lnTo>
                  <a:pt x="118" y="564"/>
                </a:lnTo>
                <a:lnTo>
                  <a:pt x="63" y="513"/>
                </a:lnTo>
                <a:lnTo>
                  <a:pt x="63" y="513"/>
                </a:lnTo>
                <a:lnTo>
                  <a:pt x="58" y="507"/>
                </a:lnTo>
                <a:lnTo>
                  <a:pt x="52" y="500"/>
                </a:lnTo>
                <a:lnTo>
                  <a:pt x="42" y="483"/>
                </a:lnTo>
                <a:lnTo>
                  <a:pt x="31" y="462"/>
                </a:lnTo>
                <a:lnTo>
                  <a:pt x="31" y="462"/>
                </a:lnTo>
                <a:lnTo>
                  <a:pt x="31" y="474"/>
                </a:lnTo>
                <a:lnTo>
                  <a:pt x="31" y="484"/>
                </a:lnTo>
                <a:lnTo>
                  <a:pt x="31" y="488"/>
                </a:lnTo>
                <a:lnTo>
                  <a:pt x="31" y="488"/>
                </a:lnTo>
                <a:lnTo>
                  <a:pt x="27" y="485"/>
                </a:lnTo>
                <a:lnTo>
                  <a:pt x="24" y="480"/>
                </a:lnTo>
                <a:lnTo>
                  <a:pt x="24" y="480"/>
                </a:lnTo>
                <a:lnTo>
                  <a:pt x="9" y="450"/>
                </a:lnTo>
                <a:lnTo>
                  <a:pt x="8" y="414"/>
                </a:lnTo>
                <a:lnTo>
                  <a:pt x="8" y="414"/>
                </a:lnTo>
                <a:lnTo>
                  <a:pt x="4" y="403"/>
                </a:lnTo>
                <a:lnTo>
                  <a:pt x="4" y="403"/>
                </a:lnTo>
                <a:lnTo>
                  <a:pt x="2" y="392"/>
                </a:lnTo>
                <a:lnTo>
                  <a:pt x="0" y="370"/>
                </a:lnTo>
                <a:lnTo>
                  <a:pt x="0" y="348"/>
                </a:lnTo>
                <a:lnTo>
                  <a:pt x="2" y="334"/>
                </a:lnTo>
                <a:lnTo>
                  <a:pt x="2" y="334"/>
                </a:lnTo>
                <a:lnTo>
                  <a:pt x="3" y="329"/>
                </a:lnTo>
                <a:lnTo>
                  <a:pt x="6" y="327"/>
                </a:lnTo>
                <a:lnTo>
                  <a:pt x="9" y="323"/>
                </a:lnTo>
                <a:lnTo>
                  <a:pt x="9" y="323"/>
                </a:lnTo>
                <a:lnTo>
                  <a:pt x="13" y="302"/>
                </a:lnTo>
                <a:lnTo>
                  <a:pt x="16" y="284"/>
                </a:lnTo>
                <a:lnTo>
                  <a:pt x="17" y="276"/>
                </a:lnTo>
                <a:lnTo>
                  <a:pt x="20" y="271"/>
                </a:lnTo>
                <a:lnTo>
                  <a:pt x="20" y="271"/>
                </a:lnTo>
                <a:lnTo>
                  <a:pt x="26" y="264"/>
                </a:lnTo>
                <a:lnTo>
                  <a:pt x="31" y="258"/>
                </a:lnTo>
                <a:lnTo>
                  <a:pt x="35" y="254"/>
                </a:lnTo>
                <a:lnTo>
                  <a:pt x="38" y="252"/>
                </a:lnTo>
                <a:lnTo>
                  <a:pt x="38" y="252"/>
                </a:lnTo>
                <a:lnTo>
                  <a:pt x="132" y="228"/>
                </a:lnTo>
                <a:lnTo>
                  <a:pt x="144" y="198"/>
                </a:lnTo>
                <a:lnTo>
                  <a:pt x="144" y="198"/>
                </a:lnTo>
                <a:lnTo>
                  <a:pt x="141" y="192"/>
                </a:lnTo>
                <a:lnTo>
                  <a:pt x="140" y="187"/>
                </a:lnTo>
                <a:lnTo>
                  <a:pt x="140" y="182"/>
                </a:lnTo>
                <a:lnTo>
                  <a:pt x="140" y="182"/>
                </a:lnTo>
                <a:lnTo>
                  <a:pt x="144" y="176"/>
                </a:lnTo>
                <a:lnTo>
                  <a:pt x="148" y="171"/>
                </a:lnTo>
                <a:lnTo>
                  <a:pt x="154" y="165"/>
                </a:lnTo>
                <a:lnTo>
                  <a:pt x="154" y="165"/>
                </a:lnTo>
                <a:lnTo>
                  <a:pt x="157" y="163"/>
                </a:lnTo>
                <a:lnTo>
                  <a:pt x="162" y="163"/>
                </a:lnTo>
                <a:lnTo>
                  <a:pt x="168" y="163"/>
                </a:lnTo>
                <a:lnTo>
                  <a:pt x="168" y="163"/>
                </a:lnTo>
                <a:lnTo>
                  <a:pt x="170" y="179"/>
                </a:lnTo>
                <a:lnTo>
                  <a:pt x="170" y="192"/>
                </a:lnTo>
                <a:lnTo>
                  <a:pt x="168" y="198"/>
                </a:lnTo>
                <a:lnTo>
                  <a:pt x="168" y="198"/>
                </a:lnTo>
                <a:lnTo>
                  <a:pt x="165" y="199"/>
                </a:lnTo>
                <a:lnTo>
                  <a:pt x="161" y="200"/>
                </a:lnTo>
                <a:lnTo>
                  <a:pt x="159" y="225"/>
                </a:lnTo>
                <a:lnTo>
                  <a:pt x="159" y="225"/>
                </a:lnTo>
                <a:lnTo>
                  <a:pt x="248" y="212"/>
                </a:lnTo>
                <a:lnTo>
                  <a:pt x="342" y="199"/>
                </a:lnTo>
                <a:lnTo>
                  <a:pt x="342" y="199"/>
                </a:lnTo>
                <a:lnTo>
                  <a:pt x="350" y="196"/>
                </a:lnTo>
                <a:lnTo>
                  <a:pt x="353" y="195"/>
                </a:lnTo>
                <a:lnTo>
                  <a:pt x="354" y="195"/>
                </a:lnTo>
                <a:lnTo>
                  <a:pt x="354" y="195"/>
                </a:lnTo>
                <a:lnTo>
                  <a:pt x="358" y="192"/>
                </a:lnTo>
                <a:lnTo>
                  <a:pt x="362" y="188"/>
                </a:lnTo>
                <a:lnTo>
                  <a:pt x="362" y="188"/>
                </a:lnTo>
                <a:lnTo>
                  <a:pt x="370" y="187"/>
                </a:lnTo>
                <a:lnTo>
                  <a:pt x="376" y="187"/>
                </a:lnTo>
                <a:lnTo>
                  <a:pt x="376" y="187"/>
                </a:lnTo>
                <a:lnTo>
                  <a:pt x="446" y="135"/>
                </a:lnTo>
                <a:lnTo>
                  <a:pt x="496" y="97"/>
                </a:lnTo>
                <a:lnTo>
                  <a:pt x="515" y="82"/>
                </a:lnTo>
                <a:lnTo>
                  <a:pt x="524" y="74"/>
                </a:lnTo>
                <a:lnTo>
                  <a:pt x="524" y="74"/>
                </a:lnTo>
                <a:lnTo>
                  <a:pt x="529" y="70"/>
                </a:lnTo>
                <a:lnTo>
                  <a:pt x="535" y="66"/>
                </a:lnTo>
                <a:lnTo>
                  <a:pt x="547" y="60"/>
                </a:lnTo>
                <a:lnTo>
                  <a:pt x="556" y="58"/>
                </a:lnTo>
                <a:lnTo>
                  <a:pt x="565" y="55"/>
                </a:lnTo>
                <a:lnTo>
                  <a:pt x="565" y="55"/>
                </a:lnTo>
                <a:lnTo>
                  <a:pt x="591" y="55"/>
                </a:lnTo>
                <a:lnTo>
                  <a:pt x="640" y="55"/>
                </a:lnTo>
                <a:lnTo>
                  <a:pt x="710" y="55"/>
                </a:lnTo>
                <a:lnTo>
                  <a:pt x="710" y="5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36">
            <a:extLst>
              <a:ext uri="{FF2B5EF4-FFF2-40B4-BE49-F238E27FC236}">
                <a16:creationId xmlns:a16="http://schemas.microsoft.com/office/drawing/2014/main" id="{C34573F9-9524-4941-B2C5-EC5F9816D482}"/>
              </a:ext>
            </a:extLst>
          </p:cNvPr>
          <p:cNvSpPr>
            <a:spLocks noEditPoints="1"/>
          </p:cNvSpPr>
          <p:nvPr/>
        </p:nvSpPr>
        <p:spPr bwMode="auto">
          <a:xfrm>
            <a:off x="317485" y="1172460"/>
            <a:ext cx="1708131" cy="849730"/>
          </a:xfrm>
          <a:custGeom>
            <a:avLst/>
            <a:gdLst>
              <a:gd name="T0" fmla="*/ 146 w 1182"/>
              <a:gd name="T1" fmla="*/ 235 h 588"/>
              <a:gd name="T2" fmla="*/ 152 w 1182"/>
              <a:gd name="T3" fmla="*/ 214 h 588"/>
              <a:gd name="T4" fmla="*/ 139 w 1182"/>
              <a:gd name="T5" fmla="*/ 200 h 588"/>
              <a:gd name="T6" fmla="*/ 117 w 1182"/>
              <a:gd name="T7" fmla="*/ 208 h 588"/>
              <a:gd name="T8" fmla="*/ 117 w 1182"/>
              <a:gd name="T9" fmla="*/ 267 h 588"/>
              <a:gd name="T10" fmla="*/ 41 w 1182"/>
              <a:gd name="T11" fmla="*/ 292 h 588"/>
              <a:gd name="T12" fmla="*/ 21 w 1182"/>
              <a:gd name="T13" fmla="*/ 341 h 588"/>
              <a:gd name="T14" fmla="*/ 0 w 1182"/>
              <a:gd name="T15" fmla="*/ 387 h 588"/>
              <a:gd name="T16" fmla="*/ 28 w 1182"/>
              <a:gd name="T17" fmla="*/ 469 h 588"/>
              <a:gd name="T18" fmla="*/ 101 w 1182"/>
              <a:gd name="T19" fmla="*/ 490 h 588"/>
              <a:gd name="T20" fmla="*/ 136 w 1182"/>
              <a:gd name="T21" fmla="*/ 532 h 588"/>
              <a:gd name="T22" fmla="*/ 197 w 1182"/>
              <a:gd name="T23" fmla="*/ 538 h 588"/>
              <a:gd name="T24" fmla="*/ 242 w 1182"/>
              <a:gd name="T25" fmla="*/ 523 h 588"/>
              <a:gd name="T26" fmla="*/ 253 w 1182"/>
              <a:gd name="T27" fmla="*/ 506 h 588"/>
              <a:gd name="T28" fmla="*/ 411 w 1182"/>
              <a:gd name="T29" fmla="*/ 516 h 588"/>
              <a:gd name="T30" fmla="*/ 475 w 1182"/>
              <a:gd name="T31" fmla="*/ 546 h 588"/>
              <a:gd name="T32" fmla="*/ 517 w 1182"/>
              <a:gd name="T33" fmla="*/ 581 h 588"/>
              <a:gd name="T34" fmla="*/ 578 w 1182"/>
              <a:gd name="T35" fmla="*/ 587 h 588"/>
              <a:gd name="T36" fmla="*/ 627 w 1182"/>
              <a:gd name="T37" fmla="*/ 562 h 588"/>
              <a:gd name="T38" fmla="*/ 655 w 1182"/>
              <a:gd name="T39" fmla="*/ 493 h 588"/>
              <a:gd name="T40" fmla="*/ 999 w 1182"/>
              <a:gd name="T41" fmla="*/ 457 h 588"/>
              <a:gd name="T42" fmla="*/ 1042 w 1182"/>
              <a:gd name="T43" fmla="*/ 472 h 588"/>
              <a:gd name="T44" fmla="*/ 1068 w 1182"/>
              <a:gd name="T45" fmla="*/ 458 h 588"/>
              <a:gd name="T46" fmla="*/ 1095 w 1182"/>
              <a:gd name="T47" fmla="*/ 403 h 588"/>
              <a:gd name="T48" fmla="*/ 1157 w 1182"/>
              <a:gd name="T49" fmla="*/ 360 h 588"/>
              <a:gd name="T50" fmla="*/ 1182 w 1182"/>
              <a:gd name="T51" fmla="*/ 315 h 588"/>
              <a:gd name="T52" fmla="*/ 1172 w 1182"/>
              <a:gd name="T53" fmla="*/ 287 h 588"/>
              <a:gd name="T54" fmla="*/ 1156 w 1182"/>
              <a:gd name="T55" fmla="*/ 205 h 588"/>
              <a:gd name="T56" fmla="*/ 1124 w 1182"/>
              <a:gd name="T57" fmla="*/ 190 h 588"/>
              <a:gd name="T58" fmla="*/ 1025 w 1182"/>
              <a:gd name="T59" fmla="*/ 115 h 588"/>
              <a:gd name="T60" fmla="*/ 980 w 1182"/>
              <a:gd name="T61" fmla="*/ 75 h 588"/>
              <a:gd name="T62" fmla="*/ 721 w 1182"/>
              <a:gd name="T63" fmla="*/ 45 h 588"/>
              <a:gd name="T64" fmla="*/ 732 w 1182"/>
              <a:gd name="T65" fmla="*/ 22 h 588"/>
              <a:gd name="T66" fmla="*/ 723 w 1182"/>
              <a:gd name="T67" fmla="*/ 4 h 588"/>
              <a:gd name="T68" fmla="*/ 683 w 1182"/>
              <a:gd name="T69" fmla="*/ 1 h 588"/>
              <a:gd name="T70" fmla="*/ 672 w 1182"/>
              <a:gd name="T71" fmla="*/ 24 h 588"/>
              <a:gd name="T72" fmla="*/ 678 w 1182"/>
              <a:gd name="T73" fmla="*/ 38 h 588"/>
              <a:gd name="T74" fmla="*/ 665 w 1182"/>
              <a:gd name="T75" fmla="*/ 61 h 588"/>
              <a:gd name="T76" fmla="*/ 482 w 1182"/>
              <a:gd name="T77" fmla="*/ 78 h 588"/>
              <a:gd name="T78" fmla="*/ 368 w 1182"/>
              <a:gd name="T79" fmla="*/ 179 h 588"/>
              <a:gd name="T80" fmla="*/ 492 w 1182"/>
              <a:gd name="T81" fmla="*/ 94 h 588"/>
              <a:gd name="T82" fmla="*/ 732 w 1182"/>
              <a:gd name="T83" fmla="*/ 89 h 588"/>
              <a:gd name="T84" fmla="*/ 692 w 1182"/>
              <a:gd name="T85" fmla="*/ 192 h 588"/>
              <a:gd name="T86" fmla="*/ 628 w 1182"/>
              <a:gd name="T87" fmla="*/ 213 h 588"/>
              <a:gd name="T88" fmla="*/ 575 w 1182"/>
              <a:gd name="T89" fmla="*/ 200 h 588"/>
              <a:gd name="T90" fmla="*/ 520 w 1182"/>
              <a:gd name="T91" fmla="*/ 200 h 588"/>
              <a:gd name="T92" fmla="*/ 461 w 1182"/>
              <a:gd name="T93" fmla="*/ 104 h 588"/>
              <a:gd name="T94" fmla="*/ 28 w 1182"/>
              <a:gd name="T95" fmla="*/ 337 h 588"/>
              <a:gd name="T96" fmla="*/ 294 w 1182"/>
              <a:gd name="T97" fmla="*/ 312 h 588"/>
              <a:gd name="T98" fmla="*/ 428 w 1182"/>
              <a:gd name="T99" fmla="*/ 321 h 588"/>
              <a:gd name="T100" fmla="*/ 443 w 1182"/>
              <a:gd name="T101" fmla="*/ 327 h 588"/>
              <a:gd name="T102" fmla="*/ 425 w 1182"/>
              <a:gd name="T103" fmla="*/ 393 h 588"/>
              <a:gd name="T104" fmla="*/ 775 w 1182"/>
              <a:gd name="T105" fmla="*/ 102 h 588"/>
              <a:gd name="T106" fmla="*/ 861 w 1182"/>
              <a:gd name="T107" fmla="*/ 143 h 588"/>
              <a:gd name="T108" fmla="*/ 880 w 1182"/>
              <a:gd name="T109" fmla="*/ 102 h 588"/>
              <a:gd name="T110" fmla="*/ 997 w 1182"/>
              <a:gd name="T111" fmla="*/ 115 h 588"/>
              <a:gd name="T112" fmla="*/ 899 w 1182"/>
              <a:gd name="T113" fmla="*/ 213 h 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82" h="588">
                <a:moveTo>
                  <a:pt x="318" y="233"/>
                </a:moveTo>
                <a:lnTo>
                  <a:pt x="137" y="261"/>
                </a:lnTo>
                <a:lnTo>
                  <a:pt x="131" y="235"/>
                </a:lnTo>
                <a:lnTo>
                  <a:pt x="131" y="235"/>
                </a:lnTo>
                <a:lnTo>
                  <a:pt x="140" y="236"/>
                </a:lnTo>
                <a:lnTo>
                  <a:pt x="146" y="235"/>
                </a:lnTo>
                <a:lnTo>
                  <a:pt x="148" y="234"/>
                </a:lnTo>
                <a:lnTo>
                  <a:pt x="150" y="233"/>
                </a:lnTo>
                <a:lnTo>
                  <a:pt x="150" y="233"/>
                </a:lnTo>
                <a:lnTo>
                  <a:pt x="151" y="230"/>
                </a:lnTo>
                <a:lnTo>
                  <a:pt x="152" y="225"/>
                </a:lnTo>
                <a:lnTo>
                  <a:pt x="152" y="214"/>
                </a:lnTo>
                <a:lnTo>
                  <a:pt x="151" y="208"/>
                </a:lnTo>
                <a:lnTo>
                  <a:pt x="150" y="203"/>
                </a:lnTo>
                <a:lnTo>
                  <a:pt x="147" y="201"/>
                </a:lnTo>
                <a:lnTo>
                  <a:pt x="145" y="200"/>
                </a:lnTo>
                <a:lnTo>
                  <a:pt x="145" y="200"/>
                </a:lnTo>
                <a:lnTo>
                  <a:pt x="139" y="200"/>
                </a:lnTo>
                <a:lnTo>
                  <a:pt x="132" y="198"/>
                </a:lnTo>
                <a:lnTo>
                  <a:pt x="126" y="200"/>
                </a:lnTo>
                <a:lnTo>
                  <a:pt x="124" y="201"/>
                </a:lnTo>
                <a:lnTo>
                  <a:pt x="121" y="202"/>
                </a:lnTo>
                <a:lnTo>
                  <a:pt x="121" y="202"/>
                </a:lnTo>
                <a:lnTo>
                  <a:pt x="117" y="208"/>
                </a:lnTo>
                <a:lnTo>
                  <a:pt x="114" y="216"/>
                </a:lnTo>
                <a:lnTo>
                  <a:pt x="112" y="222"/>
                </a:lnTo>
                <a:lnTo>
                  <a:pt x="112" y="225"/>
                </a:lnTo>
                <a:lnTo>
                  <a:pt x="117" y="230"/>
                </a:lnTo>
                <a:lnTo>
                  <a:pt x="117" y="267"/>
                </a:lnTo>
                <a:lnTo>
                  <a:pt x="117" y="267"/>
                </a:lnTo>
                <a:lnTo>
                  <a:pt x="88" y="273"/>
                </a:lnTo>
                <a:lnTo>
                  <a:pt x="68" y="279"/>
                </a:lnTo>
                <a:lnTo>
                  <a:pt x="59" y="282"/>
                </a:lnTo>
                <a:lnTo>
                  <a:pt x="54" y="284"/>
                </a:lnTo>
                <a:lnTo>
                  <a:pt x="54" y="284"/>
                </a:lnTo>
                <a:lnTo>
                  <a:pt x="41" y="292"/>
                </a:lnTo>
                <a:lnTo>
                  <a:pt x="36" y="295"/>
                </a:lnTo>
                <a:lnTo>
                  <a:pt x="32" y="300"/>
                </a:lnTo>
                <a:lnTo>
                  <a:pt x="32" y="300"/>
                </a:lnTo>
                <a:lnTo>
                  <a:pt x="26" y="320"/>
                </a:lnTo>
                <a:lnTo>
                  <a:pt x="21" y="341"/>
                </a:lnTo>
                <a:lnTo>
                  <a:pt x="21" y="341"/>
                </a:lnTo>
                <a:lnTo>
                  <a:pt x="16" y="372"/>
                </a:lnTo>
                <a:lnTo>
                  <a:pt x="16" y="372"/>
                </a:lnTo>
                <a:lnTo>
                  <a:pt x="10" y="377"/>
                </a:lnTo>
                <a:lnTo>
                  <a:pt x="5" y="382"/>
                </a:lnTo>
                <a:lnTo>
                  <a:pt x="0" y="387"/>
                </a:lnTo>
                <a:lnTo>
                  <a:pt x="0" y="387"/>
                </a:lnTo>
                <a:lnTo>
                  <a:pt x="0" y="392"/>
                </a:lnTo>
                <a:lnTo>
                  <a:pt x="3" y="402"/>
                </a:lnTo>
                <a:lnTo>
                  <a:pt x="10" y="426"/>
                </a:lnTo>
                <a:lnTo>
                  <a:pt x="21" y="453"/>
                </a:lnTo>
                <a:lnTo>
                  <a:pt x="28" y="469"/>
                </a:lnTo>
                <a:lnTo>
                  <a:pt x="28" y="469"/>
                </a:lnTo>
                <a:lnTo>
                  <a:pt x="34" y="477"/>
                </a:lnTo>
                <a:lnTo>
                  <a:pt x="38" y="480"/>
                </a:lnTo>
                <a:lnTo>
                  <a:pt x="43" y="482"/>
                </a:lnTo>
                <a:lnTo>
                  <a:pt x="47" y="483"/>
                </a:lnTo>
                <a:lnTo>
                  <a:pt x="101" y="490"/>
                </a:lnTo>
                <a:lnTo>
                  <a:pt x="101" y="490"/>
                </a:lnTo>
                <a:lnTo>
                  <a:pt x="104" y="497"/>
                </a:lnTo>
                <a:lnTo>
                  <a:pt x="109" y="506"/>
                </a:lnTo>
                <a:lnTo>
                  <a:pt x="117" y="515"/>
                </a:lnTo>
                <a:lnTo>
                  <a:pt x="125" y="524"/>
                </a:lnTo>
                <a:lnTo>
                  <a:pt x="131" y="528"/>
                </a:lnTo>
                <a:lnTo>
                  <a:pt x="136" y="532"/>
                </a:lnTo>
                <a:lnTo>
                  <a:pt x="144" y="534"/>
                </a:lnTo>
                <a:lnTo>
                  <a:pt x="151" y="537"/>
                </a:lnTo>
                <a:lnTo>
                  <a:pt x="159" y="539"/>
                </a:lnTo>
                <a:lnTo>
                  <a:pt x="168" y="539"/>
                </a:lnTo>
                <a:lnTo>
                  <a:pt x="168" y="539"/>
                </a:lnTo>
                <a:lnTo>
                  <a:pt x="197" y="538"/>
                </a:lnTo>
                <a:lnTo>
                  <a:pt x="216" y="535"/>
                </a:lnTo>
                <a:lnTo>
                  <a:pt x="223" y="534"/>
                </a:lnTo>
                <a:lnTo>
                  <a:pt x="228" y="532"/>
                </a:lnTo>
                <a:lnTo>
                  <a:pt x="238" y="527"/>
                </a:lnTo>
                <a:lnTo>
                  <a:pt x="238" y="527"/>
                </a:lnTo>
                <a:lnTo>
                  <a:pt x="242" y="523"/>
                </a:lnTo>
                <a:lnTo>
                  <a:pt x="244" y="520"/>
                </a:lnTo>
                <a:lnTo>
                  <a:pt x="248" y="513"/>
                </a:lnTo>
                <a:lnTo>
                  <a:pt x="249" y="507"/>
                </a:lnTo>
                <a:lnTo>
                  <a:pt x="251" y="506"/>
                </a:lnTo>
                <a:lnTo>
                  <a:pt x="253" y="506"/>
                </a:lnTo>
                <a:lnTo>
                  <a:pt x="253" y="506"/>
                </a:lnTo>
                <a:lnTo>
                  <a:pt x="307" y="511"/>
                </a:lnTo>
                <a:lnTo>
                  <a:pt x="348" y="515"/>
                </a:lnTo>
                <a:lnTo>
                  <a:pt x="384" y="516"/>
                </a:lnTo>
                <a:lnTo>
                  <a:pt x="384" y="516"/>
                </a:lnTo>
                <a:lnTo>
                  <a:pt x="397" y="516"/>
                </a:lnTo>
                <a:lnTo>
                  <a:pt x="411" y="516"/>
                </a:lnTo>
                <a:lnTo>
                  <a:pt x="434" y="512"/>
                </a:lnTo>
                <a:lnTo>
                  <a:pt x="456" y="508"/>
                </a:lnTo>
                <a:lnTo>
                  <a:pt x="456" y="508"/>
                </a:lnTo>
                <a:lnTo>
                  <a:pt x="459" y="516"/>
                </a:lnTo>
                <a:lnTo>
                  <a:pt x="467" y="535"/>
                </a:lnTo>
                <a:lnTo>
                  <a:pt x="475" y="546"/>
                </a:lnTo>
                <a:lnTo>
                  <a:pt x="482" y="556"/>
                </a:lnTo>
                <a:lnTo>
                  <a:pt x="490" y="566"/>
                </a:lnTo>
                <a:lnTo>
                  <a:pt x="495" y="570"/>
                </a:lnTo>
                <a:lnTo>
                  <a:pt x="500" y="572"/>
                </a:lnTo>
                <a:lnTo>
                  <a:pt x="500" y="572"/>
                </a:lnTo>
                <a:lnTo>
                  <a:pt x="517" y="581"/>
                </a:lnTo>
                <a:lnTo>
                  <a:pt x="530" y="586"/>
                </a:lnTo>
                <a:lnTo>
                  <a:pt x="543" y="588"/>
                </a:lnTo>
                <a:lnTo>
                  <a:pt x="559" y="588"/>
                </a:lnTo>
                <a:lnTo>
                  <a:pt x="559" y="588"/>
                </a:lnTo>
                <a:lnTo>
                  <a:pt x="569" y="588"/>
                </a:lnTo>
                <a:lnTo>
                  <a:pt x="578" y="587"/>
                </a:lnTo>
                <a:lnTo>
                  <a:pt x="586" y="584"/>
                </a:lnTo>
                <a:lnTo>
                  <a:pt x="593" y="582"/>
                </a:lnTo>
                <a:lnTo>
                  <a:pt x="609" y="575"/>
                </a:lnTo>
                <a:lnTo>
                  <a:pt x="623" y="565"/>
                </a:lnTo>
                <a:lnTo>
                  <a:pt x="623" y="565"/>
                </a:lnTo>
                <a:lnTo>
                  <a:pt x="627" y="562"/>
                </a:lnTo>
                <a:lnTo>
                  <a:pt x="630" y="558"/>
                </a:lnTo>
                <a:lnTo>
                  <a:pt x="636" y="548"/>
                </a:lnTo>
                <a:lnTo>
                  <a:pt x="641" y="537"/>
                </a:lnTo>
                <a:lnTo>
                  <a:pt x="646" y="524"/>
                </a:lnTo>
                <a:lnTo>
                  <a:pt x="652" y="502"/>
                </a:lnTo>
                <a:lnTo>
                  <a:pt x="655" y="493"/>
                </a:lnTo>
                <a:lnTo>
                  <a:pt x="981" y="426"/>
                </a:lnTo>
                <a:lnTo>
                  <a:pt x="981" y="426"/>
                </a:lnTo>
                <a:lnTo>
                  <a:pt x="986" y="437"/>
                </a:lnTo>
                <a:lnTo>
                  <a:pt x="991" y="447"/>
                </a:lnTo>
                <a:lnTo>
                  <a:pt x="999" y="457"/>
                </a:lnTo>
                <a:lnTo>
                  <a:pt x="999" y="457"/>
                </a:lnTo>
                <a:lnTo>
                  <a:pt x="1004" y="461"/>
                </a:lnTo>
                <a:lnTo>
                  <a:pt x="1011" y="464"/>
                </a:lnTo>
                <a:lnTo>
                  <a:pt x="1019" y="467"/>
                </a:lnTo>
                <a:lnTo>
                  <a:pt x="1026" y="469"/>
                </a:lnTo>
                <a:lnTo>
                  <a:pt x="1035" y="471"/>
                </a:lnTo>
                <a:lnTo>
                  <a:pt x="1042" y="472"/>
                </a:lnTo>
                <a:lnTo>
                  <a:pt x="1049" y="471"/>
                </a:lnTo>
                <a:lnTo>
                  <a:pt x="1056" y="469"/>
                </a:lnTo>
                <a:lnTo>
                  <a:pt x="1056" y="469"/>
                </a:lnTo>
                <a:lnTo>
                  <a:pt x="1058" y="468"/>
                </a:lnTo>
                <a:lnTo>
                  <a:pt x="1062" y="466"/>
                </a:lnTo>
                <a:lnTo>
                  <a:pt x="1068" y="458"/>
                </a:lnTo>
                <a:lnTo>
                  <a:pt x="1074" y="448"/>
                </a:lnTo>
                <a:lnTo>
                  <a:pt x="1080" y="437"/>
                </a:lnTo>
                <a:lnTo>
                  <a:pt x="1090" y="415"/>
                </a:lnTo>
                <a:lnTo>
                  <a:pt x="1094" y="408"/>
                </a:lnTo>
                <a:lnTo>
                  <a:pt x="1095" y="403"/>
                </a:lnTo>
                <a:lnTo>
                  <a:pt x="1095" y="403"/>
                </a:lnTo>
                <a:lnTo>
                  <a:pt x="1096" y="393"/>
                </a:lnTo>
                <a:lnTo>
                  <a:pt x="1097" y="390"/>
                </a:lnTo>
                <a:lnTo>
                  <a:pt x="1097" y="390"/>
                </a:lnTo>
                <a:lnTo>
                  <a:pt x="1128" y="376"/>
                </a:lnTo>
                <a:lnTo>
                  <a:pt x="1150" y="364"/>
                </a:lnTo>
                <a:lnTo>
                  <a:pt x="1157" y="360"/>
                </a:lnTo>
                <a:lnTo>
                  <a:pt x="1161" y="357"/>
                </a:lnTo>
                <a:lnTo>
                  <a:pt x="1161" y="357"/>
                </a:lnTo>
                <a:lnTo>
                  <a:pt x="1166" y="348"/>
                </a:lnTo>
                <a:lnTo>
                  <a:pt x="1173" y="334"/>
                </a:lnTo>
                <a:lnTo>
                  <a:pt x="1179" y="321"/>
                </a:lnTo>
                <a:lnTo>
                  <a:pt x="1182" y="315"/>
                </a:lnTo>
                <a:lnTo>
                  <a:pt x="1182" y="310"/>
                </a:lnTo>
                <a:lnTo>
                  <a:pt x="1182" y="310"/>
                </a:lnTo>
                <a:lnTo>
                  <a:pt x="1181" y="298"/>
                </a:lnTo>
                <a:lnTo>
                  <a:pt x="1179" y="293"/>
                </a:lnTo>
                <a:lnTo>
                  <a:pt x="1172" y="287"/>
                </a:lnTo>
                <a:lnTo>
                  <a:pt x="1172" y="287"/>
                </a:lnTo>
                <a:lnTo>
                  <a:pt x="1167" y="249"/>
                </a:lnTo>
                <a:lnTo>
                  <a:pt x="1162" y="221"/>
                </a:lnTo>
                <a:lnTo>
                  <a:pt x="1160" y="209"/>
                </a:lnTo>
                <a:lnTo>
                  <a:pt x="1157" y="207"/>
                </a:lnTo>
                <a:lnTo>
                  <a:pt x="1156" y="205"/>
                </a:lnTo>
                <a:lnTo>
                  <a:pt x="1156" y="205"/>
                </a:lnTo>
                <a:lnTo>
                  <a:pt x="1151" y="201"/>
                </a:lnTo>
                <a:lnTo>
                  <a:pt x="1148" y="197"/>
                </a:lnTo>
                <a:lnTo>
                  <a:pt x="1144" y="195"/>
                </a:lnTo>
                <a:lnTo>
                  <a:pt x="1138" y="192"/>
                </a:lnTo>
                <a:lnTo>
                  <a:pt x="1138" y="192"/>
                </a:lnTo>
                <a:lnTo>
                  <a:pt x="1124" y="190"/>
                </a:lnTo>
                <a:lnTo>
                  <a:pt x="1105" y="189"/>
                </a:lnTo>
                <a:lnTo>
                  <a:pt x="1079" y="187"/>
                </a:lnTo>
                <a:lnTo>
                  <a:pt x="1079" y="187"/>
                </a:lnTo>
                <a:lnTo>
                  <a:pt x="1068" y="170"/>
                </a:lnTo>
                <a:lnTo>
                  <a:pt x="1041" y="135"/>
                </a:lnTo>
                <a:lnTo>
                  <a:pt x="1025" y="115"/>
                </a:lnTo>
                <a:lnTo>
                  <a:pt x="1009" y="97"/>
                </a:lnTo>
                <a:lnTo>
                  <a:pt x="997" y="83"/>
                </a:lnTo>
                <a:lnTo>
                  <a:pt x="991" y="78"/>
                </a:lnTo>
                <a:lnTo>
                  <a:pt x="986" y="76"/>
                </a:lnTo>
                <a:lnTo>
                  <a:pt x="986" y="76"/>
                </a:lnTo>
                <a:lnTo>
                  <a:pt x="980" y="75"/>
                </a:lnTo>
                <a:lnTo>
                  <a:pt x="970" y="73"/>
                </a:lnTo>
                <a:lnTo>
                  <a:pt x="940" y="70"/>
                </a:lnTo>
                <a:lnTo>
                  <a:pt x="857" y="65"/>
                </a:lnTo>
                <a:lnTo>
                  <a:pt x="744" y="61"/>
                </a:lnTo>
                <a:lnTo>
                  <a:pt x="721" y="45"/>
                </a:lnTo>
                <a:lnTo>
                  <a:pt x="721" y="45"/>
                </a:lnTo>
                <a:lnTo>
                  <a:pt x="727" y="38"/>
                </a:lnTo>
                <a:lnTo>
                  <a:pt x="731" y="31"/>
                </a:lnTo>
                <a:lnTo>
                  <a:pt x="732" y="28"/>
                </a:lnTo>
                <a:lnTo>
                  <a:pt x="732" y="24"/>
                </a:lnTo>
                <a:lnTo>
                  <a:pt x="732" y="24"/>
                </a:lnTo>
                <a:lnTo>
                  <a:pt x="732" y="22"/>
                </a:lnTo>
                <a:lnTo>
                  <a:pt x="732" y="20"/>
                </a:lnTo>
                <a:lnTo>
                  <a:pt x="733" y="13"/>
                </a:lnTo>
                <a:lnTo>
                  <a:pt x="733" y="11"/>
                </a:lnTo>
                <a:lnTo>
                  <a:pt x="732" y="9"/>
                </a:lnTo>
                <a:lnTo>
                  <a:pt x="730" y="6"/>
                </a:lnTo>
                <a:lnTo>
                  <a:pt x="723" y="4"/>
                </a:lnTo>
                <a:lnTo>
                  <a:pt x="723" y="4"/>
                </a:lnTo>
                <a:lnTo>
                  <a:pt x="710" y="1"/>
                </a:lnTo>
                <a:lnTo>
                  <a:pt x="696" y="0"/>
                </a:lnTo>
                <a:lnTo>
                  <a:pt x="687" y="0"/>
                </a:lnTo>
                <a:lnTo>
                  <a:pt x="684" y="1"/>
                </a:lnTo>
                <a:lnTo>
                  <a:pt x="683" y="1"/>
                </a:lnTo>
                <a:lnTo>
                  <a:pt x="683" y="1"/>
                </a:lnTo>
                <a:lnTo>
                  <a:pt x="682" y="5"/>
                </a:lnTo>
                <a:lnTo>
                  <a:pt x="678" y="12"/>
                </a:lnTo>
                <a:lnTo>
                  <a:pt x="672" y="22"/>
                </a:lnTo>
                <a:lnTo>
                  <a:pt x="672" y="22"/>
                </a:lnTo>
                <a:lnTo>
                  <a:pt x="672" y="24"/>
                </a:lnTo>
                <a:lnTo>
                  <a:pt x="673" y="27"/>
                </a:lnTo>
                <a:lnTo>
                  <a:pt x="674" y="33"/>
                </a:lnTo>
                <a:lnTo>
                  <a:pt x="674" y="33"/>
                </a:lnTo>
                <a:lnTo>
                  <a:pt x="677" y="37"/>
                </a:lnTo>
                <a:lnTo>
                  <a:pt x="678" y="38"/>
                </a:lnTo>
                <a:lnTo>
                  <a:pt x="678" y="38"/>
                </a:lnTo>
                <a:lnTo>
                  <a:pt x="679" y="42"/>
                </a:lnTo>
                <a:lnTo>
                  <a:pt x="679" y="45"/>
                </a:lnTo>
                <a:lnTo>
                  <a:pt x="678" y="48"/>
                </a:lnTo>
                <a:lnTo>
                  <a:pt x="678" y="48"/>
                </a:lnTo>
                <a:lnTo>
                  <a:pt x="669" y="55"/>
                </a:lnTo>
                <a:lnTo>
                  <a:pt x="665" y="61"/>
                </a:lnTo>
                <a:lnTo>
                  <a:pt x="665" y="61"/>
                </a:lnTo>
                <a:lnTo>
                  <a:pt x="584" y="67"/>
                </a:lnTo>
                <a:lnTo>
                  <a:pt x="525" y="72"/>
                </a:lnTo>
                <a:lnTo>
                  <a:pt x="489" y="76"/>
                </a:lnTo>
                <a:lnTo>
                  <a:pt x="489" y="76"/>
                </a:lnTo>
                <a:lnTo>
                  <a:pt x="482" y="78"/>
                </a:lnTo>
                <a:lnTo>
                  <a:pt x="473" y="83"/>
                </a:lnTo>
                <a:lnTo>
                  <a:pt x="455" y="97"/>
                </a:lnTo>
                <a:lnTo>
                  <a:pt x="425" y="120"/>
                </a:lnTo>
                <a:lnTo>
                  <a:pt x="425" y="120"/>
                </a:lnTo>
                <a:lnTo>
                  <a:pt x="403" y="141"/>
                </a:lnTo>
                <a:lnTo>
                  <a:pt x="368" y="179"/>
                </a:lnTo>
                <a:lnTo>
                  <a:pt x="318" y="233"/>
                </a:lnTo>
                <a:lnTo>
                  <a:pt x="318" y="233"/>
                </a:lnTo>
                <a:close/>
                <a:moveTo>
                  <a:pt x="461" y="104"/>
                </a:moveTo>
                <a:lnTo>
                  <a:pt x="461" y="104"/>
                </a:lnTo>
                <a:lnTo>
                  <a:pt x="476" y="99"/>
                </a:lnTo>
                <a:lnTo>
                  <a:pt x="492" y="94"/>
                </a:lnTo>
                <a:lnTo>
                  <a:pt x="510" y="92"/>
                </a:lnTo>
                <a:lnTo>
                  <a:pt x="510" y="92"/>
                </a:lnTo>
                <a:lnTo>
                  <a:pt x="555" y="89"/>
                </a:lnTo>
                <a:lnTo>
                  <a:pt x="629" y="88"/>
                </a:lnTo>
                <a:lnTo>
                  <a:pt x="698" y="88"/>
                </a:lnTo>
                <a:lnTo>
                  <a:pt x="732" y="89"/>
                </a:lnTo>
                <a:lnTo>
                  <a:pt x="732" y="89"/>
                </a:lnTo>
                <a:lnTo>
                  <a:pt x="732" y="91"/>
                </a:lnTo>
                <a:lnTo>
                  <a:pt x="731" y="94"/>
                </a:lnTo>
                <a:lnTo>
                  <a:pt x="727" y="109"/>
                </a:lnTo>
                <a:lnTo>
                  <a:pt x="710" y="151"/>
                </a:lnTo>
                <a:lnTo>
                  <a:pt x="692" y="192"/>
                </a:lnTo>
                <a:lnTo>
                  <a:pt x="684" y="206"/>
                </a:lnTo>
                <a:lnTo>
                  <a:pt x="680" y="213"/>
                </a:lnTo>
                <a:lnTo>
                  <a:pt x="680" y="213"/>
                </a:lnTo>
                <a:lnTo>
                  <a:pt x="674" y="213"/>
                </a:lnTo>
                <a:lnTo>
                  <a:pt x="662" y="214"/>
                </a:lnTo>
                <a:lnTo>
                  <a:pt x="628" y="213"/>
                </a:lnTo>
                <a:lnTo>
                  <a:pt x="595" y="212"/>
                </a:lnTo>
                <a:lnTo>
                  <a:pt x="580" y="209"/>
                </a:lnTo>
                <a:lnTo>
                  <a:pt x="580" y="209"/>
                </a:lnTo>
                <a:lnTo>
                  <a:pt x="579" y="207"/>
                </a:lnTo>
                <a:lnTo>
                  <a:pt x="578" y="203"/>
                </a:lnTo>
                <a:lnTo>
                  <a:pt x="575" y="200"/>
                </a:lnTo>
                <a:lnTo>
                  <a:pt x="575" y="200"/>
                </a:lnTo>
                <a:lnTo>
                  <a:pt x="570" y="197"/>
                </a:lnTo>
                <a:lnTo>
                  <a:pt x="564" y="197"/>
                </a:lnTo>
                <a:lnTo>
                  <a:pt x="547" y="197"/>
                </a:lnTo>
                <a:lnTo>
                  <a:pt x="530" y="198"/>
                </a:lnTo>
                <a:lnTo>
                  <a:pt x="520" y="200"/>
                </a:lnTo>
                <a:lnTo>
                  <a:pt x="520" y="200"/>
                </a:lnTo>
                <a:lnTo>
                  <a:pt x="517" y="202"/>
                </a:lnTo>
                <a:lnTo>
                  <a:pt x="514" y="205"/>
                </a:lnTo>
                <a:lnTo>
                  <a:pt x="510" y="209"/>
                </a:lnTo>
                <a:lnTo>
                  <a:pt x="346" y="223"/>
                </a:lnTo>
                <a:lnTo>
                  <a:pt x="461" y="104"/>
                </a:lnTo>
                <a:close/>
                <a:moveTo>
                  <a:pt x="93" y="312"/>
                </a:moveTo>
                <a:lnTo>
                  <a:pt x="80" y="370"/>
                </a:lnTo>
                <a:lnTo>
                  <a:pt x="26" y="366"/>
                </a:lnTo>
                <a:lnTo>
                  <a:pt x="26" y="366"/>
                </a:lnTo>
                <a:lnTo>
                  <a:pt x="27" y="349"/>
                </a:lnTo>
                <a:lnTo>
                  <a:pt x="28" y="337"/>
                </a:lnTo>
                <a:lnTo>
                  <a:pt x="28" y="328"/>
                </a:lnTo>
                <a:lnTo>
                  <a:pt x="28" y="328"/>
                </a:lnTo>
                <a:lnTo>
                  <a:pt x="39" y="303"/>
                </a:lnTo>
                <a:lnTo>
                  <a:pt x="91" y="305"/>
                </a:lnTo>
                <a:lnTo>
                  <a:pt x="93" y="312"/>
                </a:lnTo>
                <a:close/>
                <a:moveTo>
                  <a:pt x="294" y="312"/>
                </a:moveTo>
                <a:lnTo>
                  <a:pt x="294" y="312"/>
                </a:lnTo>
                <a:lnTo>
                  <a:pt x="299" y="312"/>
                </a:lnTo>
                <a:lnTo>
                  <a:pt x="314" y="312"/>
                </a:lnTo>
                <a:lnTo>
                  <a:pt x="358" y="315"/>
                </a:lnTo>
                <a:lnTo>
                  <a:pt x="428" y="321"/>
                </a:lnTo>
                <a:lnTo>
                  <a:pt x="428" y="321"/>
                </a:lnTo>
                <a:lnTo>
                  <a:pt x="437" y="321"/>
                </a:lnTo>
                <a:lnTo>
                  <a:pt x="437" y="321"/>
                </a:lnTo>
                <a:lnTo>
                  <a:pt x="440" y="323"/>
                </a:lnTo>
                <a:lnTo>
                  <a:pt x="440" y="323"/>
                </a:lnTo>
                <a:lnTo>
                  <a:pt x="441" y="325"/>
                </a:lnTo>
                <a:lnTo>
                  <a:pt x="443" y="327"/>
                </a:lnTo>
                <a:lnTo>
                  <a:pt x="444" y="334"/>
                </a:lnTo>
                <a:lnTo>
                  <a:pt x="445" y="357"/>
                </a:lnTo>
                <a:lnTo>
                  <a:pt x="446" y="390"/>
                </a:lnTo>
                <a:lnTo>
                  <a:pt x="446" y="390"/>
                </a:lnTo>
                <a:lnTo>
                  <a:pt x="439" y="392"/>
                </a:lnTo>
                <a:lnTo>
                  <a:pt x="425" y="393"/>
                </a:lnTo>
                <a:lnTo>
                  <a:pt x="405" y="396"/>
                </a:lnTo>
                <a:lnTo>
                  <a:pt x="276" y="387"/>
                </a:lnTo>
                <a:lnTo>
                  <a:pt x="276" y="387"/>
                </a:lnTo>
                <a:lnTo>
                  <a:pt x="294" y="312"/>
                </a:lnTo>
                <a:lnTo>
                  <a:pt x="294" y="312"/>
                </a:lnTo>
                <a:close/>
                <a:moveTo>
                  <a:pt x="775" y="102"/>
                </a:moveTo>
                <a:lnTo>
                  <a:pt x="845" y="97"/>
                </a:lnTo>
                <a:lnTo>
                  <a:pt x="847" y="107"/>
                </a:lnTo>
                <a:lnTo>
                  <a:pt x="847" y="107"/>
                </a:lnTo>
                <a:lnTo>
                  <a:pt x="853" y="121"/>
                </a:lnTo>
                <a:lnTo>
                  <a:pt x="861" y="143"/>
                </a:lnTo>
                <a:lnTo>
                  <a:pt x="861" y="143"/>
                </a:lnTo>
                <a:lnTo>
                  <a:pt x="862" y="159"/>
                </a:lnTo>
                <a:lnTo>
                  <a:pt x="862" y="183"/>
                </a:lnTo>
                <a:lnTo>
                  <a:pt x="863" y="216"/>
                </a:lnTo>
                <a:lnTo>
                  <a:pt x="726" y="230"/>
                </a:lnTo>
                <a:lnTo>
                  <a:pt x="775" y="102"/>
                </a:lnTo>
                <a:close/>
                <a:moveTo>
                  <a:pt x="880" y="102"/>
                </a:moveTo>
                <a:lnTo>
                  <a:pt x="880" y="97"/>
                </a:lnTo>
                <a:lnTo>
                  <a:pt x="978" y="99"/>
                </a:lnTo>
                <a:lnTo>
                  <a:pt x="978" y="99"/>
                </a:lnTo>
                <a:lnTo>
                  <a:pt x="985" y="103"/>
                </a:lnTo>
                <a:lnTo>
                  <a:pt x="991" y="108"/>
                </a:lnTo>
                <a:lnTo>
                  <a:pt x="997" y="115"/>
                </a:lnTo>
                <a:lnTo>
                  <a:pt x="997" y="115"/>
                </a:lnTo>
                <a:lnTo>
                  <a:pt x="1000" y="121"/>
                </a:lnTo>
                <a:lnTo>
                  <a:pt x="1005" y="132"/>
                </a:lnTo>
                <a:lnTo>
                  <a:pt x="1016" y="163"/>
                </a:lnTo>
                <a:lnTo>
                  <a:pt x="1030" y="202"/>
                </a:lnTo>
                <a:lnTo>
                  <a:pt x="899" y="213"/>
                </a:lnTo>
                <a:lnTo>
                  <a:pt x="899" y="202"/>
                </a:lnTo>
                <a:lnTo>
                  <a:pt x="899" y="181"/>
                </a:lnTo>
                <a:lnTo>
                  <a:pt x="880" y="10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4" name="Freeform 45">
            <a:extLst>
              <a:ext uri="{FF2B5EF4-FFF2-40B4-BE49-F238E27FC236}">
                <a16:creationId xmlns:a16="http://schemas.microsoft.com/office/drawing/2014/main" id="{02FB2104-6994-4B17-A7D6-0E0440BC4179}"/>
              </a:ext>
            </a:extLst>
          </p:cNvPr>
          <p:cNvSpPr>
            <a:spLocks noEditPoints="1"/>
          </p:cNvSpPr>
          <p:nvPr/>
        </p:nvSpPr>
        <p:spPr bwMode="auto">
          <a:xfrm>
            <a:off x="2241549" y="1146493"/>
            <a:ext cx="1616773" cy="1005992"/>
          </a:xfrm>
          <a:custGeom>
            <a:avLst/>
            <a:gdLst>
              <a:gd name="T0" fmla="*/ 506 w 1395"/>
              <a:gd name="T1" fmla="*/ 78 h 868"/>
              <a:gd name="T2" fmla="*/ 495 w 1395"/>
              <a:gd name="T3" fmla="*/ 66 h 868"/>
              <a:gd name="T4" fmla="*/ 460 w 1395"/>
              <a:gd name="T5" fmla="*/ 48 h 868"/>
              <a:gd name="T6" fmla="*/ 439 w 1395"/>
              <a:gd name="T7" fmla="*/ 67 h 868"/>
              <a:gd name="T8" fmla="*/ 333 w 1395"/>
              <a:gd name="T9" fmla="*/ 106 h 868"/>
              <a:gd name="T10" fmla="*/ 202 w 1395"/>
              <a:gd name="T11" fmla="*/ 296 h 868"/>
              <a:gd name="T12" fmla="*/ 72 w 1395"/>
              <a:gd name="T13" fmla="*/ 363 h 868"/>
              <a:gd name="T14" fmla="*/ 44 w 1395"/>
              <a:gd name="T15" fmla="*/ 432 h 868"/>
              <a:gd name="T16" fmla="*/ 28 w 1395"/>
              <a:gd name="T17" fmla="*/ 469 h 868"/>
              <a:gd name="T18" fmla="*/ 3 w 1395"/>
              <a:gd name="T19" fmla="*/ 551 h 868"/>
              <a:gd name="T20" fmla="*/ 36 w 1395"/>
              <a:gd name="T21" fmla="*/ 667 h 868"/>
              <a:gd name="T22" fmla="*/ 178 w 1395"/>
              <a:gd name="T23" fmla="*/ 737 h 868"/>
              <a:gd name="T24" fmla="*/ 222 w 1395"/>
              <a:gd name="T25" fmla="*/ 843 h 868"/>
              <a:gd name="T26" fmla="*/ 266 w 1395"/>
              <a:gd name="T27" fmla="*/ 866 h 868"/>
              <a:gd name="T28" fmla="*/ 372 w 1395"/>
              <a:gd name="T29" fmla="*/ 857 h 868"/>
              <a:gd name="T30" fmla="*/ 433 w 1395"/>
              <a:gd name="T31" fmla="*/ 730 h 868"/>
              <a:gd name="T32" fmla="*/ 626 w 1395"/>
              <a:gd name="T33" fmla="*/ 753 h 868"/>
              <a:gd name="T34" fmla="*/ 701 w 1395"/>
              <a:gd name="T35" fmla="*/ 747 h 868"/>
              <a:gd name="T36" fmla="*/ 884 w 1395"/>
              <a:gd name="T37" fmla="*/ 738 h 868"/>
              <a:gd name="T38" fmla="*/ 921 w 1395"/>
              <a:gd name="T39" fmla="*/ 824 h 868"/>
              <a:gd name="T40" fmla="*/ 1045 w 1395"/>
              <a:gd name="T41" fmla="*/ 824 h 868"/>
              <a:gd name="T42" fmla="*/ 1089 w 1395"/>
              <a:gd name="T43" fmla="*/ 790 h 868"/>
              <a:gd name="T44" fmla="*/ 1252 w 1395"/>
              <a:gd name="T45" fmla="*/ 667 h 868"/>
              <a:gd name="T46" fmla="*/ 1279 w 1395"/>
              <a:gd name="T47" fmla="*/ 746 h 868"/>
              <a:gd name="T48" fmla="*/ 1359 w 1395"/>
              <a:gd name="T49" fmla="*/ 738 h 868"/>
              <a:gd name="T50" fmla="*/ 1379 w 1395"/>
              <a:gd name="T51" fmla="*/ 688 h 868"/>
              <a:gd name="T52" fmla="*/ 1391 w 1395"/>
              <a:gd name="T53" fmla="*/ 518 h 868"/>
              <a:gd name="T54" fmla="*/ 1379 w 1395"/>
              <a:gd name="T55" fmla="*/ 463 h 868"/>
              <a:gd name="T56" fmla="*/ 1363 w 1395"/>
              <a:gd name="T57" fmla="*/ 295 h 868"/>
              <a:gd name="T58" fmla="*/ 1375 w 1395"/>
              <a:gd name="T59" fmla="*/ 257 h 868"/>
              <a:gd name="T60" fmla="*/ 1309 w 1395"/>
              <a:gd name="T61" fmla="*/ 257 h 868"/>
              <a:gd name="T62" fmla="*/ 1305 w 1395"/>
              <a:gd name="T63" fmla="*/ 289 h 868"/>
              <a:gd name="T64" fmla="*/ 1320 w 1395"/>
              <a:gd name="T65" fmla="*/ 312 h 868"/>
              <a:gd name="T66" fmla="*/ 1122 w 1395"/>
              <a:gd name="T67" fmla="*/ 108 h 868"/>
              <a:gd name="T68" fmla="*/ 1069 w 1395"/>
              <a:gd name="T69" fmla="*/ 77 h 868"/>
              <a:gd name="T70" fmla="*/ 1043 w 1395"/>
              <a:gd name="T71" fmla="*/ 53 h 868"/>
              <a:gd name="T72" fmla="*/ 1025 w 1395"/>
              <a:gd name="T73" fmla="*/ 18 h 868"/>
              <a:gd name="T74" fmla="*/ 988 w 1395"/>
              <a:gd name="T75" fmla="*/ 36 h 868"/>
              <a:gd name="T76" fmla="*/ 827 w 1395"/>
              <a:gd name="T77" fmla="*/ 0 h 868"/>
              <a:gd name="T78" fmla="*/ 388 w 1395"/>
              <a:gd name="T79" fmla="*/ 122 h 868"/>
              <a:gd name="T80" fmla="*/ 728 w 1395"/>
              <a:gd name="T81" fmla="*/ 102 h 868"/>
              <a:gd name="T82" fmla="*/ 879 w 1395"/>
              <a:gd name="T83" fmla="*/ 112 h 868"/>
              <a:gd name="T84" fmla="*/ 933 w 1395"/>
              <a:gd name="T85" fmla="*/ 294 h 868"/>
              <a:gd name="T86" fmla="*/ 618 w 1395"/>
              <a:gd name="T87" fmla="*/ 300 h 868"/>
              <a:gd name="T88" fmla="*/ 242 w 1395"/>
              <a:gd name="T89" fmla="*/ 315 h 868"/>
              <a:gd name="T90" fmla="*/ 230 w 1395"/>
              <a:gd name="T91" fmla="*/ 283 h 868"/>
              <a:gd name="T92" fmla="*/ 986 w 1395"/>
              <a:gd name="T93" fmla="*/ 135 h 868"/>
              <a:gd name="T94" fmla="*/ 1114 w 1395"/>
              <a:gd name="T95" fmla="*/ 281 h 868"/>
              <a:gd name="T96" fmla="*/ 969 w 1395"/>
              <a:gd name="T97" fmla="*/ 136 h 868"/>
              <a:gd name="T98" fmla="*/ 1122 w 1395"/>
              <a:gd name="T99" fmla="*/ 144 h 868"/>
              <a:gd name="T100" fmla="*/ 1189 w 1395"/>
              <a:gd name="T101" fmla="*/ 234 h 868"/>
              <a:gd name="T102" fmla="*/ 205 w 1395"/>
              <a:gd name="T103" fmla="*/ 463 h 868"/>
              <a:gd name="T104" fmla="*/ 172 w 1395"/>
              <a:gd name="T105" fmla="*/ 509 h 868"/>
              <a:gd name="T106" fmla="*/ 91 w 1395"/>
              <a:gd name="T107" fmla="*/ 508 h 868"/>
              <a:gd name="T108" fmla="*/ 32 w 1395"/>
              <a:gd name="T109" fmla="*/ 506 h 868"/>
              <a:gd name="T110" fmla="*/ 38 w 1395"/>
              <a:gd name="T111" fmla="*/ 445 h 868"/>
              <a:gd name="T112" fmla="*/ 205 w 1395"/>
              <a:gd name="T113" fmla="*/ 426 h 868"/>
              <a:gd name="T114" fmla="*/ 884 w 1395"/>
              <a:gd name="T115" fmla="*/ 487 h 868"/>
              <a:gd name="T116" fmla="*/ 805 w 1395"/>
              <a:gd name="T117" fmla="*/ 489 h 868"/>
              <a:gd name="T118" fmla="*/ 678 w 1395"/>
              <a:gd name="T119" fmla="*/ 408 h 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95" h="868">
                <a:moveTo>
                  <a:pt x="642" y="67"/>
                </a:moveTo>
                <a:lnTo>
                  <a:pt x="642" y="67"/>
                </a:lnTo>
                <a:lnTo>
                  <a:pt x="607" y="68"/>
                </a:lnTo>
                <a:lnTo>
                  <a:pt x="548" y="73"/>
                </a:lnTo>
                <a:lnTo>
                  <a:pt x="548" y="73"/>
                </a:lnTo>
                <a:lnTo>
                  <a:pt x="526" y="75"/>
                </a:lnTo>
                <a:lnTo>
                  <a:pt x="506" y="78"/>
                </a:lnTo>
                <a:lnTo>
                  <a:pt x="488" y="81"/>
                </a:lnTo>
                <a:lnTo>
                  <a:pt x="488" y="81"/>
                </a:lnTo>
                <a:lnTo>
                  <a:pt x="489" y="80"/>
                </a:lnTo>
                <a:lnTo>
                  <a:pt x="493" y="77"/>
                </a:lnTo>
                <a:lnTo>
                  <a:pt x="495" y="73"/>
                </a:lnTo>
                <a:lnTo>
                  <a:pt x="495" y="69"/>
                </a:lnTo>
                <a:lnTo>
                  <a:pt x="495" y="66"/>
                </a:lnTo>
                <a:lnTo>
                  <a:pt x="494" y="61"/>
                </a:lnTo>
                <a:lnTo>
                  <a:pt x="494" y="61"/>
                </a:lnTo>
                <a:lnTo>
                  <a:pt x="489" y="56"/>
                </a:lnTo>
                <a:lnTo>
                  <a:pt x="483" y="52"/>
                </a:lnTo>
                <a:lnTo>
                  <a:pt x="476" y="50"/>
                </a:lnTo>
                <a:lnTo>
                  <a:pt x="468" y="48"/>
                </a:lnTo>
                <a:lnTo>
                  <a:pt x="460" y="48"/>
                </a:lnTo>
                <a:lnTo>
                  <a:pt x="453" y="48"/>
                </a:lnTo>
                <a:lnTo>
                  <a:pt x="447" y="51"/>
                </a:lnTo>
                <a:lnTo>
                  <a:pt x="442" y="55"/>
                </a:lnTo>
                <a:lnTo>
                  <a:pt x="442" y="55"/>
                </a:lnTo>
                <a:lnTo>
                  <a:pt x="439" y="58"/>
                </a:lnTo>
                <a:lnTo>
                  <a:pt x="439" y="63"/>
                </a:lnTo>
                <a:lnTo>
                  <a:pt x="439" y="67"/>
                </a:lnTo>
                <a:lnTo>
                  <a:pt x="440" y="70"/>
                </a:lnTo>
                <a:lnTo>
                  <a:pt x="443" y="77"/>
                </a:lnTo>
                <a:lnTo>
                  <a:pt x="445" y="79"/>
                </a:lnTo>
                <a:lnTo>
                  <a:pt x="445" y="79"/>
                </a:lnTo>
                <a:lnTo>
                  <a:pt x="397" y="89"/>
                </a:lnTo>
                <a:lnTo>
                  <a:pt x="359" y="98"/>
                </a:lnTo>
                <a:lnTo>
                  <a:pt x="333" y="106"/>
                </a:lnTo>
                <a:lnTo>
                  <a:pt x="333" y="106"/>
                </a:lnTo>
                <a:lnTo>
                  <a:pt x="327" y="109"/>
                </a:lnTo>
                <a:lnTo>
                  <a:pt x="320" y="118"/>
                </a:lnTo>
                <a:lnTo>
                  <a:pt x="300" y="144"/>
                </a:lnTo>
                <a:lnTo>
                  <a:pt x="276" y="180"/>
                </a:lnTo>
                <a:lnTo>
                  <a:pt x="249" y="220"/>
                </a:lnTo>
                <a:lnTo>
                  <a:pt x="202" y="296"/>
                </a:lnTo>
                <a:lnTo>
                  <a:pt x="181" y="330"/>
                </a:lnTo>
                <a:lnTo>
                  <a:pt x="181" y="330"/>
                </a:lnTo>
                <a:lnTo>
                  <a:pt x="130" y="343"/>
                </a:lnTo>
                <a:lnTo>
                  <a:pt x="92" y="354"/>
                </a:lnTo>
                <a:lnTo>
                  <a:pt x="78" y="359"/>
                </a:lnTo>
                <a:lnTo>
                  <a:pt x="72" y="363"/>
                </a:lnTo>
                <a:lnTo>
                  <a:pt x="72" y="363"/>
                </a:lnTo>
                <a:lnTo>
                  <a:pt x="67" y="370"/>
                </a:lnTo>
                <a:lnTo>
                  <a:pt x="63" y="376"/>
                </a:lnTo>
                <a:lnTo>
                  <a:pt x="60" y="385"/>
                </a:lnTo>
                <a:lnTo>
                  <a:pt x="56" y="420"/>
                </a:lnTo>
                <a:lnTo>
                  <a:pt x="56" y="420"/>
                </a:lnTo>
                <a:lnTo>
                  <a:pt x="55" y="424"/>
                </a:lnTo>
                <a:lnTo>
                  <a:pt x="44" y="432"/>
                </a:lnTo>
                <a:lnTo>
                  <a:pt x="44" y="432"/>
                </a:lnTo>
                <a:lnTo>
                  <a:pt x="39" y="437"/>
                </a:lnTo>
                <a:lnTo>
                  <a:pt x="37" y="440"/>
                </a:lnTo>
                <a:lnTo>
                  <a:pt x="35" y="443"/>
                </a:lnTo>
                <a:lnTo>
                  <a:pt x="32" y="451"/>
                </a:lnTo>
                <a:lnTo>
                  <a:pt x="32" y="451"/>
                </a:lnTo>
                <a:lnTo>
                  <a:pt x="28" y="469"/>
                </a:lnTo>
                <a:lnTo>
                  <a:pt x="25" y="496"/>
                </a:lnTo>
                <a:lnTo>
                  <a:pt x="20" y="530"/>
                </a:lnTo>
                <a:lnTo>
                  <a:pt x="20" y="530"/>
                </a:lnTo>
                <a:lnTo>
                  <a:pt x="11" y="539"/>
                </a:lnTo>
                <a:lnTo>
                  <a:pt x="5" y="546"/>
                </a:lnTo>
                <a:lnTo>
                  <a:pt x="3" y="551"/>
                </a:lnTo>
                <a:lnTo>
                  <a:pt x="3" y="551"/>
                </a:lnTo>
                <a:lnTo>
                  <a:pt x="2" y="568"/>
                </a:lnTo>
                <a:lnTo>
                  <a:pt x="0" y="599"/>
                </a:lnTo>
                <a:lnTo>
                  <a:pt x="2" y="631"/>
                </a:lnTo>
                <a:lnTo>
                  <a:pt x="3" y="642"/>
                </a:lnTo>
                <a:lnTo>
                  <a:pt x="4" y="646"/>
                </a:lnTo>
                <a:lnTo>
                  <a:pt x="5" y="648"/>
                </a:lnTo>
                <a:lnTo>
                  <a:pt x="36" y="667"/>
                </a:lnTo>
                <a:lnTo>
                  <a:pt x="72" y="712"/>
                </a:lnTo>
                <a:lnTo>
                  <a:pt x="124" y="732"/>
                </a:lnTo>
                <a:lnTo>
                  <a:pt x="124" y="732"/>
                </a:lnTo>
                <a:lnTo>
                  <a:pt x="143" y="736"/>
                </a:lnTo>
                <a:lnTo>
                  <a:pt x="166" y="738"/>
                </a:lnTo>
                <a:lnTo>
                  <a:pt x="166" y="738"/>
                </a:lnTo>
                <a:lnTo>
                  <a:pt x="178" y="737"/>
                </a:lnTo>
                <a:lnTo>
                  <a:pt x="187" y="736"/>
                </a:lnTo>
                <a:lnTo>
                  <a:pt x="187" y="736"/>
                </a:lnTo>
                <a:lnTo>
                  <a:pt x="192" y="753"/>
                </a:lnTo>
                <a:lnTo>
                  <a:pt x="203" y="792"/>
                </a:lnTo>
                <a:lnTo>
                  <a:pt x="210" y="814"/>
                </a:lnTo>
                <a:lnTo>
                  <a:pt x="217" y="835"/>
                </a:lnTo>
                <a:lnTo>
                  <a:pt x="222" y="843"/>
                </a:lnTo>
                <a:lnTo>
                  <a:pt x="227" y="851"/>
                </a:lnTo>
                <a:lnTo>
                  <a:pt x="231" y="855"/>
                </a:lnTo>
                <a:lnTo>
                  <a:pt x="236" y="860"/>
                </a:lnTo>
                <a:lnTo>
                  <a:pt x="236" y="860"/>
                </a:lnTo>
                <a:lnTo>
                  <a:pt x="242" y="863"/>
                </a:lnTo>
                <a:lnTo>
                  <a:pt x="248" y="864"/>
                </a:lnTo>
                <a:lnTo>
                  <a:pt x="266" y="866"/>
                </a:lnTo>
                <a:lnTo>
                  <a:pt x="288" y="868"/>
                </a:lnTo>
                <a:lnTo>
                  <a:pt x="310" y="866"/>
                </a:lnTo>
                <a:lnTo>
                  <a:pt x="332" y="865"/>
                </a:lnTo>
                <a:lnTo>
                  <a:pt x="351" y="863"/>
                </a:lnTo>
                <a:lnTo>
                  <a:pt x="365" y="860"/>
                </a:lnTo>
                <a:lnTo>
                  <a:pt x="370" y="858"/>
                </a:lnTo>
                <a:lnTo>
                  <a:pt x="372" y="857"/>
                </a:lnTo>
                <a:lnTo>
                  <a:pt x="372" y="857"/>
                </a:lnTo>
                <a:lnTo>
                  <a:pt x="375" y="851"/>
                </a:lnTo>
                <a:lnTo>
                  <a:pt x="378" y="840"/>
                </a:lnTo>
                <a:lnTo>
                  <a:pt x="383" y="809"/>
                </a:lnTo>
                <a:lnTo>
                  <a:pt x="388" y="766"/>
                </a:lnTo>
                <a:lnTo>
                  <a:pt x="411" y="760"/>
                </a:lnTo>
                <a:lnTo>
                  <a:pt x="433" y="730"/>
                </a:lnTo>
                <a:lnTo>
                  <a:pt x="572" y="730"/>
                </a:lnTo>
                <a:lnTo>
                  <a:pt x="572" y="730"/>
                </a:lnTo>
                <a:lnTo>
                  <a:pt x="579" y="734"/>
                </a:lnTo>
                <a:lnTo>
                  <a:pt x="588" y="738"/>
                </a:lnTo>
                <a:lnTo>
                  <a:pt x="598" y="743"/>
                </a:lnTo>
                <a:lnTo>
                  <a:pt x="611" y="748"/>
                </a:lnTo>
                <a:lnTo>
                  <a:pt x="626" y="753"/>
                </a:lnTo>
                <a:lnTo>
                  <a:pt x="643" y="755"/>
                </a:lnTo>
                <a:lnTo>
                  <a:pt x="660" y="757"/>
                </a:lnTo>
                <a:lnTo>
                  <a:pt x="660" y="757"/>
                </a:lnTo>
                <a:lnTo>
                  <a:pt x="670" y="757"/>
                </a:lnTo>
                <a:lnTo>
                  <a:pt x="677" y="755"/>
                </a:lnTo>
                <a:lnTo>
                  <a:pt x="690" y="752"/>
                </a:lnTo>
                <a:lnTo>
                  <a:pt x="701" y="747"/>
                </a:lnTo>
                <a:lnTo>
                  <a:pt x="710" y="741"/>
                </a:lnTo>
                <a:lnTo>
                  <a:pt x="717" y="735"/>
                </a:lnTo>
                <a:lnTo>
                  <a:pt x="721" y="729"/>
                </a:lnTo>
                <a:lnTo>
                  <a:pt x="724" y="724"/>
                </a:lnTo>
                <a:lnTo>
                  <a:pt x="882" y="724"/>
                </a:lnTo>
                <a:lnTo>
                  <a:pt x="882" y="724"/>
                </a:lnTo>
                <a:lnTo>
                  <a:pt x="884" y="738"/>
                </a:lnTo>
                <a:lnTo>
                  <a:pt x="893" y="771"/>
                </a:lnTo>
                <a:lnTo>
                  <a:pt x="899" y="788"/>
                </a:lnTo>
                <a:lnTo>
                  <a:pt x="905" y="804"/>
                </a:lnTo>
                <a:lnTo>
                  <a:pt x="908" y="812"/>
                </a:lnTo>
                <a:lnTo>
                  <a:pt x="913" y="818"/>
                </a:lnTo>
                <a:lnTo>
                  <a:pt x="917" y="821"/>
                </a:lnTo>
                <a:lnTo>
                  <a:pt x="921" y="824"/>
                </a:lnTo>
                <a:lnTo>
                  <a:pt x="921" y="824"/>
                </a:lnTo>
                <a:lnTo>
                  <a:pt x="934" y="826"/>
                </a:lnTo>
                <a:lnTo>
                  <a:pt x="955" y="829"/>
                </a:lnTo>
                <a:lnTo>
                  <a:pt x="979" y="829"/>
                </a:lnTo>
                <a:lnTo>
                  <a:pt x="1006" y="829"/>
                </a:lnTo>
                <a:lnTo>
                  <a:pt x="1033" y="826"/>
                </a:lnTo>
                <a:lnTo>
                  <a:pt x="1045" y="824"/>
                </a:lnTo>
                <a:lnTo>
                  <a:pt x="1057" y="821"/>
                </a:lnTo>
                <a:lnTo>
                  <a:pt x="1067" y="818"/>
                </a:lnTo>
                <a:lnTo>
                  <a:pt x="1074" y="813"/>
                </a:lnTo>
                <a:lnTo>
                  <a:pt x="1082" y="808"/>
                </a:lnTo>
                <a:lnTo>
                  <a:pt x="1085" y="802"/>
                </a:lnTo>
                <a:lnTo>
                  <a:pt x="1085" y="802"/>
                </a:lnTo>
                <a:lnTo>
                  <a:pt x="1089" y="790"/>
                </a:lnTo>
                <a:lnTo>
                  <a:pt x="1093" y="775"/>
                </a:lnTo>
                <a:lnTo>
                  <a:pt x="1094" y="760"/>
                </a:lnTo>
                <a:lnTo>
                  <a:pt x="1095" y="746"/>
                </a:lnTo>
                <a:lnTo>
                  <a:pt x="1095" y="724"/>
                </a:lnTo>
                <a:lnTo>
                  <a:pt x="1094" y="714"/>
                </a:lnTo>
                <a:lnTo>
                  <a:pt x="1252" y="667"/>
                </a:lnTo>
                <a:lnTo>
                  <a:pt x="1252" y="667"/>
                </a:lnTo>
                <a:lnTo>
                  <a:pt x="1253" y="676"/>
                </a:lnTo>
                <a:lnTo>
                  <a:pt x="1260" y="701"/>
                </a:lnTo>
                <a:lnTo>
                  <a:pt x="1268" y="726"/>
                </a:lnTo>
                <a:lnTo>
                  <a:pt x="1272" y="737"/>
                </a:lnTo>
                <a:lnTo>
                  <a:pt x="1275" y="743"/>
                </a:lnTo>
                <a:lnTo>
                  <a:pt x="1275" y="743"/>
                </a:lnTo>
                <a:lnTo>
                  <a:pt x="1279" y="746"/>
                </a:lnTo>
                <a:lnTo>
                  <a:pt x="1283" y="747"/>
                </a:lnTo>
                <a:lnTo>
                  <a:pt x="1294" y="749"/>
                </a:lnTo>
                <a:lnTo>
                  <a:pt x="1307" y="749"/>
                </a:lnTo>
                <a:lnTo>
                  <a:pt x="1323" y="748"/>
                </a:lnTo>
                <a:lnTo>
                  <a:pt x="1339" y="746"/>
                </a:lnTo>
                <a:lnTo>
                  <a:pt x="1353" y="742"/>
                </a:lnTo>
                <a:lnTo>
                  <a:pt x="1359" y="738"/>
                </a:lnTo>
                <a:lnTo>
                  <a:pt x="1366" y="735"/>
                </a:lnTo>
                <a:lnTo>
                  <a:pt x="1369" y="731"/>
                </a:lnTo>
                <a:lnTo>
                  <a:pt x="1373" y="726"/>
                </a:lnTo>
                <a:lnTo>
                  <a:pt x="1373" y="726"/>
                </a:lnTo>
                <a:lnTo>
                  <a:pt x="1375" y="720"/>
                </a:lnTo>
                <a:lnTo>
                  <a:pt x="1377" y="712"/>
                </a:lnTo>
                <a:lnTo>
                  <a:pt x="1379" y="688"/>
                </a:lnTo>
                <a:lnTo>
                  <a:pt x="1380" y="659"/>
                </a:lnTo>
                <a:lnTo>
                  <a:pt x="1379" y="629"/>
                </a:lnTo>
                <a:lnTo>
                  <a:pt x="1378" y="575"/>
                </a:lnTo>
                <a:lnTo>
                  <a:pt x="1377" y="551"/>
                </a:lnTo>
                <a:lnTo>
                  <a:pt x="1377" y="551"/>
                </a:lnTo>
                <a:lnTo>
                  <a:pt x="1385" y="534"/>
                </a:lnTo>
                <a:lnTo>
                  <a:pt x="1391" y="518"/>
                </a:lnTo>
                <a:lnTo>
                  <a:pt x="1392" y="509"/>
                </a:lnTo>
                <a:lnTo>
                  <a:pt x="1394" y="502"/>
                </a:lnTo>
                <a:lnTo>
                  <a:pt x="1394" y="502"/>
                </a:lnTo>
                <a:lnTo>
                  <a:pt x="1395" y="490"/>
                </a:lnTo>
                <a:lnTo>
                  <a:pt x="1395" y="480"/>
                </a:lnTo>
                <a:lnTo>
                  <a:pt x="1394" y="473"/>
                </a:lnTo>
                <a:lnTo>
                  <a:pt x="1379" y="463"/>
                </a:lnTo>
                <a:lnTo>
                  <a:pt x="1379" y="406"/>
                </a:lnTo>
                <a:lnTo>
                  <a:pt x="1355" y="363"/>
                </a:lnTo>
                <a:lnTo>
                  <a:pt x="1322" y="339"/>
                </a:lnTo>
                <a:lnTo>
                  <a:pt x="1348" y="300"/>
                </a:lnTo>
                <a:lnTo>
                  <a:pt x="1348" y="300"/>
                </a:lnTo>
                <a:lnTo>
                  <a:pt x="1356" y="297"/>
                </a:lnTo>
                <a:lnTo>
                  <a:pt x="1363" y="295"/>
                </a:lnTo>
                <a:lnTo>
                  <a:pt x="1370" y="291"/>
                </a:lnTo>
                <a:lnTo>
                  <a:pt x="1370" y="291"/>
                </a:lnTo>
                <a:lnTo>
                  <a:pt x="1373" y="287"/>
                </a:lnTo>
                <a:lnTo>
                  <a:pt x="1374" y="283"/>
                </a:lnTo>
                <a:lnTo>
                  <a:pt x="1377" y="272"/>
                </a:lnTo>
                <a:lnTo>
                  <a:pt x="1377" y="261"/>
                </a:lnTo>
                <a:lnTo>
                  <a:pt x="1375" y="257"/>
                </a:lnTo>
                <a:lnTo>
                  <a:pt x="1373" y="254"/>
                </a:lnTo>
                <a:lnTo>
                  <a:pt x="1373" y="254"/>
                </a:lnTo>
                <a:lnTo>
                  <a:pt x="1369" y="253"/>
                </a:lnTo>
                <a:lnTo>
                  <a:pt x="1362" y="253"/>
                </a:lnTo>
                <a:lnTo>
                  <a:pt x="1342" y="253"/>
                </a:lnTo>
                <a:lnTo>
                  <a:pt x="1322" y="254"/>
                </a:lnTo>
                <a:lnTo>
                  <a:pt x="1309" y="257"/>
                </a:lnTo>
                <a:lnTo>
                  <a:pt x="1309" y="257"/>
                </a:lnTo>
                <a:lnTo>
                  <a:pt x="1306" y="259"/>
                </a:lnTo>
                <a:lnTo>
                  <a:pt x="1305" y="263"/>
                </a:lnTo>
                <a:lnTo>
                  <a:pt x="1303" y="268"/>
                </a:lnTo>
                <a:lnTo>
                  <a:pt x="1302" y="274"/>
                </a:lnTo>
                <a:lnTo>
                  <a:pt x="1303" y="285"/>
                </a:lnTo>
                <a:lnTo>
                  <a:pt x="1305" y="289"/>
                </a:lnTo>
                <a:lnTo>
                  <a:pt x="1306" y="291"/>
                </a:lnTo>
                <a:lnTo>
                  <a:pt x="1306" y="291"/>
                </a:lnTo>
                <a:lnTo>
                  <a:pt x="1312" y="292"/>
                </a:lnTo>
                <a:lnTo>
                  <a:pt x="1320" y="295"/>
                </a:lnTo>
                <a:lnTo>
                  <a:pt x="1330" y="297"/>
                </a:lnTo>
                <a:lnTo>
                  <a:pt x="1330" y="297"/>
                </a:lnTo>
                <a:lnTo>
                  <a:pt x="1320" y="312"/>
                </a:lnTo>
                <a:lnTo>
                  <a:pt x="1314" y="323"/>
                </a:lnTo>
                <a:lnTo>
                  <a:pt x="1311" y="326"/>
                </a:lnTo>
                <a:lnTo>
                  <a:pt x="1309" y="326"/>
                </a:lnTo>
                <a:lnTo>
                  <a:pt x="1249" y="297"/>
                </a:lnTo>
                <a:lnTo>
                  <a:pt x="1249" y="297"/>
                </a:lnTo>
                <a:lnTo>
                  <a:pt x="1189" y="209"/>
                </a:lnTo>
                <a:lnTo>
                  <a:pt x="1122" y="108"/>
                </a:lnTo>
                <a:lnTo>
                  <a:pt x="1122" y="108"/>
                </a:lnTo>
                <a:lnTo>
                  <a:pt x="1113" y="98"/>
                </a:lnTo>
                <a:lnTo>
                  <a:pt x="1105" y="91"/>
                </a:lnTo>
                <a:lnTo>
                  <a:pt x="1095" y="86"/>
                </a:lnTo>
                <a:lnTo>
                  <a:pt x="1085" y="81"/>
                </a:lnTo>
                <a:lnTo>
                  <a:pt x="1085" y="81"/>
                </a:lnTo>
                <a:lnTo>
                  <a:pt x="1069" y="77"/>
                </a:lnTo>
                <a:lnTo>
                  <a:pt x="1052" y="72"/>
                </a:lnTo>
                <a:lnTo>
                  <a:pt x="1030" y="67"/>
                </a:lnTo>
                <a:lnTo>
                  <a:pt x="1030" y="67"/>
                </a:lnTo>
                <a:lnTo>
                  <a:pt x="1034" y="64"/>
                </a:lnTo>
                <a:lnTo>
                  <a:pt x="1036" y="62"/>
                </a:lnTo>
                <a:lnTo>
                  <a:pt x="1040" y="58"/>
                </a:lnTo>
                <a:lnTo>
                  <a:pt x="1043" y="53"/>
                </a:lnTo>
                <a:lnTo>
                  <a:pt x="1044" y="47"/>
                </a:lnTo>
                <a:lnTo>
                  <a:pt x="1045" y="41"/>
                </a:lnTo>
                <a:lnTo>
                  <a:pt x="1043" y="33"/>
                </a:lnTo>
                <a:lnTo>
                  <a:pt x="1043" y="33"/>
                </a:lnTo>
                <a:lnTo>
                  <a:pt x="1038" y="25"/>
                </a:lnTo>
                <a:lnTo>
                  <a:pt x="1032" y="20"/>
                </a:lnTo>
                <a:lnTo>
                  <a:pt x="1025" y="18"/>
                </a:lnTo>
                <a:lnTo>
                  <a:pt x="1017" y="17"/>
                </a:lnTo>
                <a:lnTo>
                  <a:pt x="1010" y="18"/>
                </a:lnTo>
                <a:lnTo>
                  <a:pt x="1002" y="20"/>
                </a:lnTo>
                <a:lnTo>
                  <a:pt x="996" y="24"/>
                </a:lnTo>
                <a:lnTo>
                  <a:pt x="991" y="30"/>
                </a:lnTo>
                <a:lnTo>
                  <a:pt x="991" y="30"/>
                </a:lnTo>
                <a:lnTo>
                  <a:pt x="988" y="36"/>
                </a:lnTo>
                <a:lnTo>
                  <a:pt x="988" y="41"/>
                </a:lnTo>
                <a:lnTo>
                  <a:pt x="988" y="47"/>
                </a:lnTo>
                <a:lnTo>
                  <a:pt x="990" y="51"/>
                </a:lnTo>
                <a:lnTo>
                  <a:pt x="995" y="58"/>
                </a:lnTo>
                <a:lnTo>
                  <a:pt x="997" y="61"/>
                </a:lnTo>
                <a:lnTo>
                  <a:pt x="845" y="61"/>
                </a:lnTo>
                <a:lnTo>
                  <a:pt x="827" y="0"/>
                </a:lnTo>
                <a:lnTo>
                  <a:pt x="663" y="6"/>
                </a:lnTo>
                <a:lnTo>
                  <a:pt x="654" y="12"/>
                </a:lnTo>
                <a:lnTo>
                  <a:pt x="642" y="67"/>
                </a:lnTo>
                <a:close/>
                <a:moveTo>
                  <a:pt x="327" y="130"/>
                </a:moveTo>
                <a:lnTo>
                  <a:pt x="327" y="130"/>
                </a:lnTo>
                <a:lnTo>
                  <a:pt x="342" y="128"/>
                </a:lnTo>
                <a:lnTo>
                  <a:pt x="388" y="122"/>
                </a:lnTo>
                <a:lnTo>
                  <a:pt x="461" y="113"/>
                </a:lnTo>
                <a:lnTo>
                  <a:pt x="509" y="109"/>
                </a:lnTo>
                <a:lnTo>
                  <a:pt x="564" y="106"/>
                </a:lnTo>
                <a:lnTo>
                  <a:pt x="564" y="106"/>
                </a:lnTo>
                <a:lnTo>
                  <a:pt x="621" y="103"/>
                </a:lnTo>
                <a:lnTo>
                  <a:pt x="676" y="102"/>
                </a:lnTo>
                <a:lnTo>
                  <a:pt x="728" y="102"/>
                </a:lnTo>
                <a:lnTo>
                  <a:pt x="776" y="102"/>
                </a:lnTo>
                <a:lnTo>
                  <a:pt x="816" y="105"/>
                </a:lnTo>
                <a:lnTo>
                  <a:pt x="848" y="106"/>
                </a:lnTo>
                <a:lnTo>
                  <a:pt x="869" y="109"/>
                </a:lnTo>
                <a:lnTo>
                  <a:pt x="876" y="111"/>
                </a:lnTo>
                <a:lnTo>
                  <a:pt x="879" y="112"/>
                </a:lnTo>
                <a:lnTo>
                  <a:pt x="879" y="112"/>
                </a:lnTo>
                <a:lnTo>
                  <a:pt x="883" y="122"/>
                </a:lnTo>
                <a:lnTo>
                  <a:pt x="890" y="142"/>
                </a:lnTo>
                <a:lnTo>
                  <a:pt x="908" y="202"/>
                </a:lnTo>
                <a:lnTo>
                  <a:pt x="926" y="262"/>
                </a:lnTo>
                <a:lnTo>
                  <a:pt x="932" y="283"/>
                </a:lnTo>
                <a:lnTo>
                  <a:pt x="933" y="294"/>
                </a:lnTo>
                <a:lnTo>
                  <a:pt x="933" y="294"/>
                </a:lnTo>
                <a:lnTo>
                  <a:pt x="933" y="295"/>
                </a:lnTo>
                <a:lnTo>
                  <a:pt x="929" y="296"/>
                </a:lnTo>
                <a:lnTo>
                  <a:pt x="919" y="297"/>
                </a:lnTo>
                <a:lnTo>
                  <a:pt x="883" y="298"/>
                </a:lnTo>
                <a:lnTo>
                  <a:pt x="829" y="300"/>
                </a:lnTo>
                <a:lnTo>
                  <a:pt x="763" y="301"/>
                </a:lnTo>
                <a:lnTo>
                  <a:pt x="618" y="300"/>
                </a:lnTo>
                <a:lnTo>
                  <a:pt x="494" y="300"/>
                </a:lnTo>
                <a:lnTo>
                  <a:pt x="494" y="300"/>
                </a:lnTo>
                <a:lnTo>
                  <a:pt x="444" y="301"/>
                </a:lnTo>
                <a:lnTo>
                  <a:pt x="395" y="303"/>
                </a:lnTo>
                <a:lnTo>
                  <a:pt x="349" y="307"/>
                </a:lnTo>
                <a:lnTo>
                  <a:pt x="306" y="311"/>
                </a:lnTo>
                <a:lnTo>
                  <a:pt x="242" y="315"/>
                </a:lnTo>
                <a:lnTo>
                  <a:pt x="222" y="317"/>
                </a:lnTo>
                <a:lnTo>
                  <a:pt x="217" y="315"/>
                </a:lnTo>
                <a:lnTo>
                  <a:pt x="215" y="314"/>
                </a:lnTo>
                <a:lnTo>
                  <a:pt x="215" y="314"/>
                </a:lnTo>
                <a:lnTo>
                  <a:pt x="215" y="312"/>
                </a:lnTo>
                <a:lnTo>
                  <a:pt x="219" y="304"/>
                </a:lnTo>
                <a:lnTo>
                  <a:pt x="230" y="283"/>
                </a:lnTo>
                <a:lnTo>
                  <a:pt x="269" y="219"/>
                </a:lnTo>
                <a:lnTo>
                  <a:pt x="309" y="158"/>
                </a:lnTo>
                <a:lnTo>
                  <a:pt x="327" y="130"/>
                </a:lnTo>
                <a:lnTo>
                  <a:pt x="327" y="130"/>
                </a:lnTo>
                <a:close/>
                <a:moveTo>
                  <a:pt x="969" y="136"/>
                </a:moveTo>
                <a:lnTo>
                  <a:pt x="969" y="136"/>
                </a:lnTo>
                <a:lnTo>
                  <a:pt x="986" y="135"/>
                </a:lnTo>
                <a:lnTo>
                  <a:pt x="1015" y="133"/>
                </a:lnTo>
                <a:lnTo>
                  <a:pt x="1015" y="133"/>
                </a:lnTo>
                <a:lnTo>
                  <a:pt x="1041" y="135"/>
                </a:lnTo>
                <a:lnTo>
                  <a:pt x="1055" y="136"/>
                </a:lnTo>
                <a:lnTo>
                  <a:pt x="1055" y="136"/>
                </a:lnTo>
                <a:lnTo>
                  <a:pt x="1090" y="222"/>
                </a:lnTo>
                <a:lnTo>
                  <a:pt x="1114" y="281"/>
                </a:lnTo>
                <a:lnTo>
                  <a:pt x="1123" y="301"/>
                </a:lnTo>
                <a:lnTo>
                  <a:pt x="1128" y="308"/>
                </a:lnTo>
                <a:lnTo>
                  <a:pt x="1128" y="308"/>
                </a:lnTo>
                <a:lnTo>
                  <a:pt x="1111" y="309"/>
                </a:lnTo>
                <a:lnTo>
                  <a:pt x="1072" y="309"/>
                </a:lnTo>
                <a:lnTo>
                  <a:pt x="1015" y="308"/>
                </a:lnTo>
                <a:lnTo>
                  <a:pt x="969" y="136"/>
                </a:lnTo>
                <a:close/>
                <a:moveTo>
                  <a:pt x="1067" y="133"/>
                </a:moveTo>
                <a:lnTo>
                  <a:pt x="1067" y="133"/>
                </a:lnTo>
                <a:lnTo>
                  <a:pt x="1074" y="134"/>
                </a:lnTo>
                <a:lnTo>
                  <a:pt x="1091" y="135"/>
                </a:lnTo>
                <a:lnTo>
                  <a:pt x="1101" y="137"/>
                </a:lnTo>
                <a:lnTo>
                  <a:pt x="1112" y="140"/>
                </a:lnTo>
                <a:lnTo>
                  <a:pt x="1122" y="144"/>
                </a:lnTo>
                <a:lnTo>
                  <a:pt x="1130" y="148"/>
                </a:lnTo>
                <a:lnTo>
                  <a:pt x="1130" y="148"/>
                </a:lnTo>
                <a:lnTo>
                  <a:pt x="1135" y="152"/>
                </a:lnTo>
                <a:lnTo>
                  <a:pt x="1140" y="159"/>
                </a:lnTo>
                <a:lnTo>
                  <a:pt x="1155" y="179"/>
                </a:lnTo>
                <a:lnTo>
                  <a:pt x="1172" y="205"/>
                </a:lnTo>
                <a:lnTo>
                  <a:pt x="1189" y="234"/>
                </a:lnTo>
                <a:lnTo>
                  <a:pt x="1221" y="285"/>
                </a:lnTo>
                <a:lnTo>
                  <a:pt x="1234" y="308"/>
                </a:lnTo>
                <a:lnTo>
                  <a:pt x="1145" y="302"/>
                </a:lnTo>
                <a:lnTo>
                  <a:pt x="1067" y="133"/>
                </a:lnTo>
                <a:close/>
                <a:moveTo>
                  <a:pt x="205" y="426"/>
                </a:moveTo>
                <a:lnTo>
                  <a:pt x="205" y="426"/>
                </a:lnTo>
                <a:lnTo>
                  <a:pt x="205" y="463"/>
                </a:lnTo>
                <a:lnTo>
                  <a:pt x="205" y="487"/>
                </a:lnTo>
                <a:lnTo>
                  <a:pt x="204" y="496"/>
                </a:lnTo>
                <a:lnTo>
                  <a:pt x="203" y="500"/>
                </a:lnTo>
                <a:lnTo>
                  <a:pt x="203" y="500"/>
                </a:lnTo>
                <a:lnTo>
                  <a:pt x="195" y="502"/>
                </a:lnTo>
                <a:lnTo>
                  <a:pt x="181" y="507"/>
                </a:lnTo>
                <a:lnTo>
                  <a:pt x="172" y="509"/>
                </a:lnTo>
                <a:lnTo>
                  <a:pt x="164" y="512"/>
                </a:lnTo>
                <a:lnTo>
                  <a:pt x="154" y="512"/>
                </a:lnTo>
                <a:lnTo>
                  <a:pt x="144" y="512"/>
                </a:lnTo>
                <a:lnTo>
                  <a:pt x="144" y="512"/>
                </a:lnTo>
                <a:lnTo>
                  <a:pt x="121" y="509"/>
                </a:lnTo>
                <a:lnTo>
                  <a:pt x="115" y="508"/>
                </a:lnTo>
                <a:lnTo>
                  <a:pt x="91" y="508"/>
                </a:lnTo>
                <a:lnTo>
                  <a:pt x="91" y="508"/>
                </a:lnTo>
                <a:lnTo>
                  <a:pt x="59" y="509"/>
                </a:lnTo>
                <a:lnTo>
                  <a:pt x="42" y="509"/>
                </a:lnTo>
                <a:lnTo>
                  <a:pt x="36" y="509"/>
                </a:lnTo>
                <a:lnTo>
                  <a:pt x="32" y="508"/>
                </a:lnTo>
                <a:lnTo>
                  <a:pt x="32" y="508"/>
                </a:lnTo>
                <a:lnTo>
                  <a:pt x="32" y="506"/>
                </a:lnTo>
                <a:lnTo>
                  <a:pt x="31" y="498"/>
                </a:lnTo>
                <a:lnTo>
                  <a:pt x="31" y="479"/>
                </a:lnTo>
                <a:lnTo>
                  <a:pt x="32" y="468"/>
                </a:lnTo>
                <a:lnTo>
                  <a:pt x="33" y="458"/>
                </a:lnTo>
                <a:lnTo>
                  <a:pt x="36" y="451"/>
                </a:lnTo>
                <a:lnTo>
                  <a:pt x="38" y="445"/>
                </a:lnTo>
                <a:lnTo>
                  <a:pt x="38" y="445"/>
                </a:lnTo>
                <a:lnTo>
                  <a:pt x="46" y="439"/>
                </a:lnTo>
                <a:lnTo>
                  <a:pt x="53" y="434"/>
                </a:lnTo>
                <a:lnTo>
                  <a:pt x="60" y="430"/>
                </a:lnTo>
                <a:lnTo>
                  <a:pt x="115" y="430"/>
                </a:lnTo>
                <a:lnTo>
                  <a:pt x="124" y="436"/>
                </a:lnTo>
                <a:lnTo>
                  <a:pt x="139" y="430"/>
                </a:lnTo>
                <a:lnTo>
                  <a:pt x="205" y="426"/>
                </a:lnTo>
                <a:close/>
                <a:moveTo>
                  <a:pt x="678" y="408"/>
                </a:moveTo>
                <a:lnTo>
                  <a:pt x="782" y="408"/>
                </a:lnTo>
                <a:lnTo>
                  <a:pt x="794" y="400"/>
                </a:lnTo>
                <a:lnTo>
                  <a:pt x="867" y="400"/>
                </a:lnTo>
                <a:lnTo>
                  <a:pt x="876" y="402"/>
                </a:lnTo>
                <a:lnTo>
                  <a:pt x="884" y="414"/>
                </a:lnTo>
                <a:lnTo>
                  <a:pt x="884" y="487"/>
                </a:lnTo>
                <a:lnTo>
                  <a:pt x="884" y="487"/>
                </a:lnTo>
                <a:lnTo>
                  <a:pt x="884" y="489"/>
                </a:lnTo>
                <a:lnTo>
                  <a:pt x="880" y="490"/>
                </a:lnTo>
                <a:lnTo>
                  <a:pt x="869" y="491"/>
                </a:lnTo>
                <a:lnTo>
                  <a:pt x="855" y="491"/>
                </a:lnTo>
                <a:lnTo>
                  <a:pt x="838" y="491"/>
                </a:lnTo>
                <a:lnTo>
                  <a:pt x="805" y="489"/>
                </a:lnTo>
                <a:lnTo>
                  <a:pt x="790" y="487"/>
                </a:lnTo>
                <a:lnTo>
                  <a:pt x="782" y="481"/>
                </a:lnTo>
                <a:lnTo>
                  <a:pt x="772" y="493"/>
                </a:lnTo>
                <a:lnTo>
                  <a:pt x="690" y="493"/>
                </a:lnTo>
                <a:lnTo>
                  <a:pt x="678" y="485"/>
                </a:lnTo>
                <a:lnTo>
                  <a:pt x="672" y="420"/>
                </a:lnTo>
                <a:lnTo>
                  <a:pt x="678" y="40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929ED4F4-525D-48C6-8E69-248AEA0706AB}"/>
              </a:ext>
            </a:extLst>
          </p:cNvPr>
          <p:cNvSpPr>
            <a:spLocks noEditPoints="1"/>
          </p:cNvSpPr>
          <p:nvPr/>
        </p:nvSpPr>
        <p:spPr bwMode="auto">
          <a:xfrm>
            <a:off x="6037317" y="1213974"/>
            <a:ext cx="1627134" cy="808215"/>
          </a:xfrm>
          <a:custGeom>
            <a:avLst/>
            <a:gdLst>
              <a:gd name="T0" fmla="*/ 91 w 1216"/>
              <a:gd name="T1" fmla="*/ 474 h 604"/>
              <a:gd name="T2" fmla="*/ 109 w 1216"/>
              <a:gd name="T3" fmla="*/ 484 h 604"/>
              <a:gd name="T4" fmla="*/ 131 w 1216"/>
              <a:gd name="T5" fmla="*/ 491 h 604"/>
              <a:gd name="T6" fmla="*/ 156 w 1216"/>
              <a:gd name="T7" fmla="*/ 517 h 604"/>
              <a:gd name="T8" fmla="*/ 190 w 1216"/>
              <a:gd name="T9" fmla="*/ 572 h 604"/>
              <a:gd name="T10" fmla="*/ 231 w 1216"/>
              <a:gd name="T11" fmla="*/ 579 h 604"/>
              <a:gd name="T12" fmla="*/ 282 w 1216"/>
              <a:gd name="T13" fmla="*/ 539 h 604"/>
              <a:gd name="T14" fmla="*/ 573 w 1216"/>
              <a:gd name="T15" fmla="*/ 531 h 604"/>
              <a:gd name="T16" fmla="*/ 592 w 1216"/>
              <a:gd name="T17" fmla="*/ 578 h 604"/>
              <a:gd name="T18" fmla="*/ 633 w 1216"/>
              <a:gd name="T19" fmla="*/ 603 h 604"/>
              <a:gd name="T20" fmla="*/ 695 w 1216"/>
              <a:gd name="T21" fmla="*/ 586 h 604"/>
              <a:gd name="T22" fmla="*/ 721 w 1216"/>
              <a:gd name="T23" fmla="*/ 525 h 604"/>
              <a:gd name="T24" fmla="*/ 1027 w 1216"/>
              <a:gd name="T25" fmla="*/ 522 h 604"/>
              <a:gd name="T26" fmla="*/ 1053 w 1216"/>
              <a:gd name="T27" fmla="*/ 544 h 604"/>
              <a:gd name="T28" fmla="*/ 1116 w 1216"/>
              <a:gd name="T29" fmla="*/ 539 h 604"/>
              <a:gd name="T30" fmla="*/ 1141 w 1216"/>
              <a:gd name="T31" fmla="*/ 513 h 604"/>
              <a:gd name="T32" fmla="*/ 1167 w 1216"/>
              <a:gd name="T33" fmla="*/ 445 h 604"/>
              <a:gd name="T34" fmla="*/ 1210 w 1216"/>
              <a:gd name="T35" fmla="*/ 430 h 604"/>
              <a:gd name="T36" fmla="*/ 1215 w 1216"/>
              <a:gd name="T37" fmla="*/ 398 h 604"/>
              <a:gd name="T38" fmla="*/ 1214 w 1216"/>
              <a:gd name="T39" fmla="*/ 341 h 604"/>
              <a:gd name="T40" fmla="*/ 1188 w 1216"/>
              <a:gd name="T41" fmla="*/ 331 h 604"/>
              <a:gd name="T42" fmla="*/ 1177 w 1216"/>
              <a:gd name="T43" fmla="*/ 304 h 604"/>
              <a:gd name="T44" fmla="*/ 1163 w 1216"/>
              <a:gd name="T45" fmla="*/ 293 h 604"/>
              <a:gd name="T46" fmla="*/ 1137 w 1216"/>
              <a:gd name="T47" fmla="*/ 248 h 604"/>
              <a:gd name="T48" fmla="*/ 1152 w 1216"/>
              <a:gd name="T49" fmla="*/ 238 h 604"/>
              <a:gd name="T50" fmla="*/ 1146 w 1216"/>
              <a:gd name="T51" fmla="*/ 218 h 604"/>
              <a:gd name="T52" fmla="*/ 1116 w 1216"/>
              <a:gd name="T53" fmla="*/ 228 h 604"/>
              <a:gd name="T54" fmla="*/ 1013 w 1216"/>
              <a:gd name="T55" fmla="*/ 241 h 604"/>
              <a:gd name="T56" fmla="*/ 910 w 1216"/>
              <a:gd name="T57" fmla="*/ 83 h 604"/>
              <a:gd name="T58" fmla="*/ 821 w 1216"/>
              <a:gd name="T59" fmla="*/ 76 h 604"/>
              <a:gd name="T60" fmla="*/ 799 w 1216"/>
              <a:gd name="T61" fmla="*/ 33 h 604"/>
              <a:gd name="T62" fmla="*/ 781 w 1216"/>
              <a:gd name="T63" fmla="*/ 52 h 604"/>
              <a:gd name="T64" fmla="*/ 588 w 1216"/>
              <a:gd name="T65" fmla="*/ 40 h 604"/>
              <a:gd name="T66" fmla="*/ 493 w 1216"/>
              <a:gd name="T67" fmla="*/ 2 h 604"/>
              <a:gd name="T68" fmla="*/ 464 w 1216"/>
              <a:gd name="T69" fmla="*/ 18 h 604"/>
              <a:gd name="T70" fmla="*/ 400 w 1216"/>
              <a:gd name="T71" fmla="*/ 35 h 604"/>
              <a:gd name="T72" fmla="*/ 251 w 1216"/>
              <a:gd name="T73" fmla="*/ 113 h 604"/>
              <a:gd name="T74" fmla="*/ 70 w 1216"/>
              <a:gd name="T75" fmla="*/ 211 h 604"/>
              <a:gd name="T76" fmla="*/ 34 w 1216"/>
              <a:gd name="T77" fmla="*/ 244 h 604"/>
              <a:gd name="T78" fmla="*/ 16 w 1216"/>
              <a:gd name="T79" fmla="*/ 319 h 604"/>
              <a:gd name="T80" fmla="*/ 0 w 1216"/>
              <a:gd name="T81" fmla="*/ 356 h 604"/>
              <a:gd name="T82" fmla="*/ 1 w 1216"/>
              <a:gd name="T83" fmla="*/ 401 h 604"/>
              <a:gd name="T84" fmla="*/ 12 w 1216"/>
              <a:gd name="T85" fmla="*/ 448 h 604"/>
              <a:gd name="T86" fmla="*/ 107 w 1216"/>
              <a:gd name="T87" fmla="*/ 274 h 604"/>
              <a:gd name="T88" fmla="*/ 33 w 1216"/>
              <a:gd name="T89" fmla="*/ 339 h 604"/>
              <a:gd name="T90" fmla="*/ 23 w 1216"/>
              <a:gd name="T91" fmla="*/ 319 h 604"/>
              <a:gd name="T92" fmla="*/ 42 w 1216"/>
              <a:gd name="T93" fmla="*/ 268 h 604"/>
              <a:gd name="T94" fmla="*/ 424 w 1216"/>
              <a:gd name="T95" fmla="*/ 303 h 604"/>
              <a:gd name="T96" fmla="*/ 505 w 1216"/>
              <a:gd name="T97" fmla="*/ 298 h 604"/>
              <a:gd name="T98" fmla="*/ 510 w 1216"/>
              <a:gd name="T99" fmla="*/ 337 h 604"/>
              <a:gd name="T100" fmla="*/ 483 w 1216"/>
              <a:gd name="T101" fmla="*/ 381 h 604"/>
              <a:gd name="T102" fmla="*/ 309 w 1216"/>
              <a:gd name="T103" fmla="*/ 366 h 604"/>
              <a:gd name="T104" fmla="*/ 446 w 1216"/>
              <a:gd name="T105" fmla="*/ 67 h 604"/>
              <a:gd name="T106" fmla="*/ 603 w 1216"/>
              <a:gd name="T107" fmla="*/ 86 h 604"/>
              <a:gd name="T108" fmla="*/ 610 w 1216"/>
              <a:gd name="T109" fmla="*/ 190 h 604"/>
              <a:gd name="T110" fmla="*/ 600 w 1216"/>
              <a:gd name="T111" fmla="*/ 216 h 604"/>
              <a:gd name="T112" fmla="*/ 215 w 1216"/>
              <a:gd name="T113" fmla="*/ 195 h 604"/>
              <a:gd name="T114" fmla="*/ 706 w 1216"/>
              <a:gd name="T115" fmla="*/ 246 h 604"/>
              <a:gd name="T116" fmla="*/ 895 w 1216"/>
              <a:gd name="T117" fmla="*/ 109 h 604"/>
              <a:gd name="T118" fmla="*/ 905 w 1216"/>
              <a:gd name="T119" fmla="*/ 108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16" h="604">
                <a:moveTo>
                  <a:pt x="71" y="464"/>
                </a:moveTo>
                <a:lnTo>
                  <a:pt x="71" y="464"/>
                </a:lnTo>
                <a:lnTo>
                  <a:pt x="81" y="468"/>
                </a:lnTo>
                <a:lnTo>
                  <a:pt x="87" y="470"/>
                </a:lnTo>
                <a:lnTo>
                  <a:pt x="90" y="471"/>
                </a:lnTo>
                <a:lnTo>
                  <a:pt x="91" y="474"/>
                </a:lnTo>
                <a:lnTo>
                  <a:pt x="91" y="474"/>
                </a:lnTo>
                <a:lnTo>
                  <a:pt x="92" y="477"/>
                </a:lnTo>
                <a:lnTo>
                  <a:pt x="96" y="480"/>
                </a:lnTo>
                <a:lnTo>
                  <a:pt x="101" y="484"/>
                </a:lnTo>
                <a:lnTo>
                  <a:pt x="101" y="484"/>
                </a:lnTo>
                <a:lnTo>
                  <a:pt x="109" y="484"/>
                </a:lnTo>
                <a:lnTo>
                  <a:pt x="115" y="485"/>
                </a:lnTo>
                <a:lnTo>
                  <a:pt x="121" y="489"/>
                </a:lnTo>
                <a:lnTo>
                  <a:pt x="121" y="489"/>
                </a:lnTo>
                <a:lnTo>
                  <a:pt x="125" y="490"/>
                </a:lnTo>
                <a:lnTo>
                  <a:pt x="128" y="490"/>
                </a:lnTo>
                <a:lnTo>
                  <a:pt x="131" y="491"/>
                </a:lnTo>
                <a:lnTo>
                  <a:pt x="136" y="497"/>
                </a:lnTo>
                <a:lnTo>
                  <a:pt x="136" y="497"/>
                </a:lnTo>
                <a:lnTo>
                  <a:pt x="143" y="506"/>
                </a:lnTo>
                <a:lnTo>
                  <a:pt x="149" y="512"/>
                </a:lnTo>
                <a:lnTo>
                  <a:pt x="156" y="517"/>
                </a:lnTo>
                <a:lnTo>
                  <a:pt x="156" y="517"/>
                </a:lnTo>
                <a:lnTo>
                  <a:pt x="159" y="527"/>
                </a:lnTo>
                <a:lnTo>
                  <a:pt x="164" y="537"/>
                </a:lnTo>
                <a:lnTo>
                  <a:pt x="170" y="549"/>
                </a:lnTo>
                <a:lnTo>
                  <a:pt x="179" y="560"/>
                </a:lnTo>
                <a:lnTo>
                  <a:pt x="184" y="567"/>
                </a:lnTo>
                <a:lnTo>
                  <a:pt x="190" y="572"/>
                </a:lnTo>
                <a:lnTo>
                  <a:pt x="198" y="575"/>
                </a:lnTo>
                <a:lnTo>
                  <a:pt x="205" y="578"/>
                </a:lnTo>
                <a:lnTo>
                  <a:pt x="213" y="580"/>
                </a:lnTo>
                <a:lnTo>
                  <a:pt x="221" y="580"/>
                </a:lnTo>
                <a:lnTo>
                  <a:pt x="221" y="580"/>
                </a:lnTo>
                <a:lnTo>
                  <a:pt x="231" y="579"/>
                </a:lnTo>
                <a:lnTo>
                  <a:pt x="240" y="577"/>
                </a:lnTo>
                <a:lnTo>
                  <a:pt x="247" y="573"/>
                </a:lnTo>
                <a:lnTo>
                  <a:pt x="256" y="568"/>
                </a:lnTo>
                <a:lnTo>
                  <a:pt x="263" y="562"/>
                </a:lnTo>
                <a:lnTo>
                  <a:pt x="270" y="554"/>
                </a:lnTo>
                <a:lnTo>
                  <a:pt x="282" y="539"/>
                </a:lnTo>
                <a:lnTo>
                  <a:pt x="292" y="526"/>
                </a:lnTo>
                <a:lnTo>
                  <a:pt x="298" y="512"/>
                </a:lnTo>
                <a:lnTo>
                  <a:pt x="304" y="500"/>
                </a:lnTo>
                <a:lnTo>
                  <a:pt x="403" y="508"/>
                </a:lnTo>
                <a:lnTo>
                  <a:pt x="444" y="522"/>
                </a:lnTo>
                <a:lnTo>
                  <a:pt x="573" y="531"/>
                </a:lnTo>
                <a:lnTo>
                  <a:pt x="573" y="531"/>
                </a:lnTo>
                <a:lnTo>
                  <a:pt x="574" y="538"/>
                </a:lnTo>
                <a:lnTo>
                  <a:pt x="577" y="546"/>
                </a:lnTo>
                <a:lnTo>
                  <a:pt x="581" y="556"/>
                </a:lnTo>
                <a:lnTo>
                  <a:pt x="586" y="567"/>
                </a:lnTo>
                <a:lnTo>
                  <a:pt x="592" y="578"/>
                </a:lnTo>
                <a:lnTo>
                  <a:pt x="599" y="586"/>
                </a:lnTo>
                <a:lnTo>
                  <a:pt x="604" y="590"/>
                </a:lnTo>
                <a:lnTo>
                  <a:pt x="609" y="594"/>
                </a:lnTo>
                <a:lnTo>
                  <a:pt x="609" y="594"/>
                </a:lnTo>
                <a:lnTo>
                  <a:pt x="620" y="599"/>
                </a:lnTo>
                <a:lnTo>
                  <a:pt x="633" y="603"/>
                </a:lnTo>
                <a:lnTo>
                  <a:pt x="645" y="604"/>
                </a:lnTo>
                <a:lnTo>
                  <a:pt x="659" y="604"/>
                </a:lnTo>
                <a:lnTo>
                  <a:pt x="670" y="601"/>
                </a:lnTo>
                <a:lnTo>
                  <a:pt x="681" y="598"/>
                </a:lnTo>
                <a:lnTo>
                  <a:pt x="691" y="591"/>
                </a:lnTo>
                <a:lnTo>
                  <a:pt x="695" y="586"/>
                </a:lnTo>
                <a:lnTo>
                  <a:pt x="698" y="583"/>
                </a:lnTo>
                <a:lnTo>
                  <a:pt x="698" y="583"/>
                </a:lnTo>
                <a:lnTo>
                  <a:pt x="703" y="573"/>
                </a:lnTo>
                <a:lnTo>
                  <a:pt x="708" y="562"/>
                </a:lnTo>
                <a:lnTo>
                  <a:pt x="716" y="541"/>
                </a:lnTo>
                <a:lnTo>
                  <a:pt x="721" y="525"/>
                </a:lnTo>
                <a:lnTo>
                  <a:pt x="722" y="517"/>
                </a:lnTo>
                <a:lnTo>
                  <a:pt x="1013" y="489"/>
                </a:lnTo>
                <a:lnTo>
                  <a:pt x="1013" y="489"/>
                </a:lnTo>
                <a:lnTo>
                  <a:pt x="1016" y="495"/>
                </a:lnTo>
                <a:lnTo>
                  <a:pt x="1022" y="512"/>
                </a:lnTo>
                <a:lnTo>
                  <a:pt x="1027" y="522"/>
                </a:lnTo>
                <a:lnTo>
                  <a:pt x="1032" y="531"/>
                </a:lnTo>
                <a:lnTo>
                  <a:pt x="1038" y="537"/>
                </a:lnTo>
                <a:lnTo>
                  <a:pt x="1042" y="541"/>
                </a:lnTo>
                <a:lnTo>
                  <a:pt x="1044" y="542"/>
                </a:lnTo>
                <a:lnTo>
                  <a:pt x="1044" y="542"/>
                </a:lnTo>
                <a:lnTo>
                  <a:pt x="1053" y="544"/>
                </a:lnTo>
                <a:lnTo>
                  <a:pt x="1061" y="546"/>
                </a:lnTo>
                <a:lnTo>
                  <a:pt x="1072" y="547"/>
                </a:lnTo>
                <a:lnTo>
                  <a:pt x="1084" y="546"/>
                </a:lnTo>
                <a:lnTo>
                  <a:pt x="1095" y="544"/>
                </a:lnTo>
                <a:lnTo>
                  <a:pt x="1106" y="542"/>
                </a:lnTo>
                <a:lnTo>
                  <a:pt x="1116" y="539"/>
                </a:lnTo>
                <a:lnTo>
                  <a:pt x="1123" y="536"/>
                </a:lnTo>
                <a:lnTo>
                  <a:pt x="1123" y="536"/>
                </a:lnTo>
                <a:lnTo>
                  <a:pt x="1131" y="532"/>
                </a:lnTo>
                <a:lnTo>
                  <a:pt x="1134" y="527"/>
                </a:lnTo>
                <a:lnTo>
                  <a:pt x="1138" y="521"/>
                </a:lnTo>
                <a:lnTo>
                  <a:pt x="1141" y="513"/>
                </a:lnTo>
                <a:lnTo>
                  <a:pt x="1146" y="499"/>
                </a:lnTo>
                <a:lnTo>
                  <a:pt x="1152" y="481"/>
                </a:lnTo>
                <a:lnTo>
                  <a:pt x="1152" y="481"/>
                </a:lnTo>
                <a:lnTo>
                  <a:pt x="1163" y="454"/>
                </a:lnTo>
                <a:lnTo>
                  <a:pt x="1167" y="445"/>
                </a:lnTo>
                <a:lnTo>
                  <a:pt x="1167" y="445"/>
                </a:lnTo>
                <a:lnTo>
                  <a:pt x="1173" y="444"/>
                </a:lnTo>
                <a:lnTo>
                  <a:pt x="1188" y="442"/>
                </a:lnTo>
                <a:lnTo>
                  <a:pt x="1203" y="437"/>
                </a:lnTo>
                <a:lnTo>
                  <a:pt x="1208" y="433"/>
                </a:lnTo>
                <a:lnTo>
                  <a:pt x="1210" y="430"/>
                </a:lnTo>
                <a:lnTo>
                  <a:pt x="1210" y="430"/>
                </a:lnTo>
                <a:lnTo>
                  <a:pt x="1213" y="427"/>
                </a:lnTo>
                <a:lnTo>
                  <a:pt x="1214" y="424"/>
                </a:lnTo>
                <a:lnTo>
                  <a:pt x="1215" y="422"/>
                </a:lnTo>
                <a:lnTo>
                  <a:pt x="1215" y="415"/>
                </a:lnTo>
                <a:lnTo>
                  <a:pt x="1215" y="415"/>
                </a:lnTo>
                <a:lnTo>
                  <a:pt x="1215" y="398"/>
                </a:lnTo>
                <a:lnTo>
                  <a:pt x="1216" y="375"/>
                </a:lnTo>
                <a:lnTo>
                  <a:pt x="1216" y="352"/>
                </a:lnTo>
                <a:lnTo>
                  <a:pt x="1215" y="345"/>
                </a:lnTo>
                <a:lnTo>
                  <a:pt x="1214" y="342"/>
                </a:lnTo>
                <a:lnTo>
                  <a:pt x="1214" y="341"/>
                </a:lnTo>
                <a:lnTo>
                  <a:pt x="1214" y="341"/>
                </a:lnTo>
                <a:lnTo>
                  <a:pt x="1209" y="339"/>
                </a:lnTo>
                <a:lnTo>
                  <a:pt x="1203" y="336"/>
                </a:lnTo>
                <a:lnTo>
                  <a:pt x="1203" y="336"/>
                </a:lnTo>
                <a:lnTo>
                  <a:pt x="1198" y="334"/>
                </a:lnTo>
                <a:lnTo>
                  <a:pt x="1194" y="332"/>
                </a:lnTo>
                <a:lnTo>
                  <a:pt x="1188" y="331"/>
                </a:lnTo>
                <a:lnTo>
                  <a:pt x="1188" y="331"/>
                </a:lnTo>
                <a:lnTo>
                  <a:pt x="1184" y="323"/>
                </a:lnTo>
                <a:lnTo>
                  <a:pt x="1180" y="315"/>
                </a:lnTo>
                <a:lnTo>
                  <a:pt x="1178" y="306"/>
                </a:lnTo>
                <a:lnTo>
                  <a:pt x="1178" y="306"/>
                </a:lnTo>
                <a:lnTo>
                  <a:pt x="1177" y="304"/>
                </a:lnTo>
                <a:lnTo>
                  <a:pt x="1178" y="301"/>
                </a:lnTo>
                <a:lnTo>
                  <a:pt x="1178" y="299"/>
                </a:lnTo>
                <a:lnTo>
                  <a:pt x="1178" y="299"/>
                </a:lnTo>
                <a:lnTo>
                  <a:pt x="1173" y="297"/>
                </a:lnTo>
                <a:lnTo>
                  <a:pt x="1173" y="297"/>
                </a:lnTo>
                <a:lnTo>
                  <a:pt x="1163" y="293"/>
                </a:lnTo>
                <a:lnTo>
                  <a:pt x="1163" y="293"/>
                </a:lnTo>
                <a:lnTo>
                  <a:pt x="1152" y="278"/>
                </a:lnTo>
                <a:lnTo>
                  <a:pt x="1142" y="273"/>
                </a:lnTo>
                <a:lnTo>
                  <a:pt x="1117" y="268"/>
                </a:lnTo>
                <a:lnTo>
                  <a:pt x="1137" y="248"/>
                </a:lnTo>
                <a:lnTo>
                  <a:pt x="1137" y="248"/>
                </a:lnTo>
                <a:lnTo>
                  <a:pt x="1138" y="248"/>
                </a:lnTo>
                <a:lnTo>
                  <a:pt x="1143" y="247"/>
                </a:lnTo>
                <a:lnTo>
                  <a:pt x="1148" y="244"/>
                </a:lnTo>
                <a:lnTo>
                  <a:pt x="1149" y="242"/>
                </a:lnTo>
                <a:lnTo>
                  <a:pt x="1152" y="238"/>
                </a:lnTo>
                <a:lnTo>
                  <a:pt x="1152" y="238"/>
                </a:lnTo>
                <a:lnTo>
                  <a:pt x="1153" y="231"/>
                </a:lnTo>
                <a:lnTo>
                  <a:pt x="1154" y="226"/>
                </a:lnTo>
                <a:lnTo>
                  <a:pt x="1154" y="223"/>
                </a:lnTo>
                <a:lnTo>
                  <a:pt x="1153" y="221"/>
                </a:lnTo>
                <a:lnTo>
                  <a:pt x="1146" y="218"/>
                </a:lnTo>
                <a:lnTo>
                  <a:pt x="1146" y="218"/>
                </a:lnTo>
                <a:lnTo>
                  <a:pt x="1141" y="217"/>
                </a:lnTo>
                <a:lnTo>
                  <a:pt x="1136" y="217"/>
                </a:lnTo>
                <a:lnTo>
                  <a:pt x="1126" y="220"/>
                </a:lnTo>
                <a:lnTo>
                  <a:pt x="1118" y="223"/>
                </a:lnTo>
                <a:lnTo>
                  <a:pt x="1117" y="226"/>
                </a:lnTo>
                <a:lnTo>
                  <a:pt x="1116" y="228"/>
                </a:lnTo>
                <a:lnTo>
                  <a:pt x="1116" y="228"/>
                </a:lnTo>
                <a:lnTo>
                  <a:pt x="1117" y="238"/>
                </a:lnTo>
                <a:lnTo>
                  <a:pt x="1117" y="243"/>
                </a:lnTo>
                <a:lnTo>
                  <a:pt x="1127" y="248"/>
                </a:lnTo>
                <a:lnTo>
                  <a:pt x="1107" y="268"/>
                </a:lnTo>
                <a:lnTo>
                  <a:pt x="1013" y="241"/>
                </a:lnTo>
                <a:lnTo>
                  <a:pt x="1013" y="241"/>
                </a:lnTo>
                <a:lnTo>
                  <a:pt x="963" y="164"/>
                </a:lnTo>
                <a:lnTo>
                  <a:pt x="929" y="109"/>
                </a:lnTo>
                <a:lnTo>
                  <a:pt x="916" y="92"/>
                </a:lnTo>
                <a:lnTo>
                  <a:pt x="910" y="83"/>
                </a:lnTo>
                <a:lnTo>
                  <a:pt x="910" y="83"/>
                </a:lnTo>
                <a:lnTo>
                  <a:pt x="905" y="82"/>
                </a:lnTo>
                <a:lnTo>
                  <a:pt x="898" y="81"/>
                </a:lnTo>
                <a:lnTo>
                  <a:pt x="885" y="80"/>
                </a:lnTo>
                <a:lnTo>
                  <a:pt x="885" y="80"/>
                </a:lnTo>
                <a:lnTo>
                  <a:pt x="851" y="77"/>
                </a:lnTo>
                <a:lnTo>
                  <a:pt x="821" y="76"/>
                </a:lnTo>
                <a:lnTo>
                  <a:pt x="825" y="36"/>
                </a:lnTo>
                <a:lnTo>
                  <a:pt x="825" y="36"/>
                </a:lnTo>
                <a:lnTo>
                  <a:pt x="805" y="31"/>
                </a:lnTo>
                <a:lnTo>
                  <a:pt x="805" y="31"/>
                </a:lnTo>
                <a:lnTo>
                  <a:pt x="802" y="31"/>
                </a:lnTo>
                <a:lnTo>
                  <a:pt x="799" y="33"/>
                </a:lnTo>
                <a:lnTo>
                  <a:pt x="790" y="36"/>
                </a:lnTo>
                <a:lnTo>
                  <a:pt x="784" y="41"/>
                </a:lnTo>
                <a:lnTo>
                  <a:pt x="781" y="44"/>
                </a:lnTo>
                <a:lnTo>
                  <a:pt x="781" y="46"/>
                </a:lnTo>
                <a:lnTo>
                  <a:pt x="781" y="46"/>
                </a:lnTo>
                <a:lnTo>
                  <a:pt x="781" y="52"/>
                </a:lnTo>
                <a:lnTo>
                  <a:pt x="784" y="59"/>
                </a:lnTo>
                <a:lnTo>
                  <a:pt x="786" y="66"/>
                </a:lnTo>
                <a:lnTo>
                  <a:pt x="697" y="57"/>
                </a:lnTo>
                <a:lnTo>
                  <a:pt x="691" y="4"/>
                </a:lnTo>
                <a:lnTo>
                  <a:pt x="602" y="0"/>
                </a:lnTo>
                <a:lnTo>
                  <a:pt x="588" y="40"/>
                </a:lnTo>
                <a:lnTo>
                  <a:pt x="499" y="31"/>
                </a:lnTo>
                <a:lnTo>
                  <a:pt x="499" y="31"/>
                </a:lnTo>
                <a:lnTo>
                  <a:pt x="498" y="16"/>
                </a:lnTo>
                <a:lnTo>
                  <a:pt x="496" y="7"/>
                </a:lnTo>
                <a:lnTo>
                  <a:pt x="495" y="3"/>
                </a:lnTo>
                <a:lnTo>
                  <a:pt x="493" y="2"/>
                </a:lnTo>
                <a:lnTo>
                  <a:pt x="493" y="2"/>
                </a:lnTo>
                <a:lnTo>
                  <a:pt x="486" y="3"/>
                </a:lnTo>
                <a:lnTo>
                  <a:pt x="477" y="7"/>
                </a:lnTo>
                <a:lnTo>
                  <a:pt x="468" y="11"/>
                </a:lnTo>
                <a:lnTo>
                  <a:pt x="465" y="14"/>
                </a:lnTo>
                <a:lnTo>
                  <a:pt x="464" y="18"/>
                </a:lnTo>
                <a:lnTo>
                  <a:pt x="464" y="18"/>
                </a:lnTo>
                <a:lnTo>
                  <a:pt x="465" y="24"/>
                </a:lnTo>
                <a:lnTo>
                  <a:pt x="469" y="30"/>
                </a:lnTo>
                <a:lnTo>
                  <a:pt x="474" y="38"/>
                </a:lnTo>
                <a:lnTo>
                  <a:pt x="474" y="38"/>
                </a:lnTo>
                <a:lnTo>
                  <a:pt x="400" y="35"/>
                </a:lnTo>
                <a:lnTo>
                  <a:pt x="348" y="34"/>
                </a:lnTo>
                <a:lnTo>
                  <a:pt x="320" y="35"/>
                </a:lnTo>
                <a:lnTo>
                  <a:pt x="320" y="35"/>
                </a:lnTo>
                <a:lnTo>
                  <a:pt x="313" y="41"/>
                </a:lnTo>
                <a:lnTo>
                  <a:pt x="297" y="60"/>
                </a:lnTo>
                <a:lnTo>
                  <a:pt x="251" y="113"/>
                </a:lnTo>
                <a:lnTo>
                  <a:pt x="185" y="190"/>
                </a:lnTo>
                <a:lnTo>
                  <a:pt x="185" y="190"/>
                </a:lnTo>
                <a:lnTo>
                  <a:pt x="164" y="192"/>
                </a:lnTo>
                <a:lnTo>
                  <a:pt x="118" y="200"/>
                </a:lnTo>
                <a:lnTo>
                  <a:pt x="94" y="205"/>
                </a:lnTo>
                <a:lnTo>
                  <a:pt x="70" y="211"/>
                </a:lnTo>
                <a:lnTo>
                  <a:pt x="60" y="215"/>
                </a:lnTo>
                <a:lnTo>
                  <a:pt x="52" y="218"/>
                </a:lnTo>
                <a:lnTo>
                  <a:pt x="47" y="222"/>
                </a:lnTo>
                <a:lnTo>
                  <a:pt x="43" y="227"/>
                </a:lnTo>
                <a:lnTo>
                  <a:pt x="43" y="227"/>
                </a:lnTo>
                <a:lnTo>
                  <a:pt x="34" y="244"/>
                </a:lnTo>
                <a:lnTo>
                  <a:pt x="29" y="261"/>
                </a:lnTo>
                <a:lnTo>
                  <a:pt x="26" y="275"/>
                </a:lnTo>
                <a:lnTo>
                  <a:pt x="23" y="287"/>
                </a:lnTo>
                <a:lnTo>
                  <a:pt x="23" y="287"/>
                </a:lnTo>
                <a:lnTo>
                  <a:pt x="21" y="300"/>
                </a:lnTo>
                <a:lnTo>
                  <a:pt x="16" y="319"/>
                </a:lnTo>
                <a:lnTo>
                  <a:pt x="9" y="341"/>
                </a:lnTo>
                <a:lnTo>
                  <a:pt x="9" y="341"/>
                </a:lnTo>
                <a:lnTo>
                  <a:pt x="8" y="342"/>
                </a:lnTo>
                <a:lnTo>
                  <a:pt x="6" y="345"/>
                </a:lnTo>
                <a:lnTo>
                  <a:pt x="2" y="349"/>
                </a:lnTo>
                <a:lnTo>
                  <a:pt x="0" y="356"/>
                </a:lnTo>
                <a:lnTo>
                  <a:pt x="0" y="356"/>
                </a:lnTo>
                <a:lnTo>
                  <a:pt x="0" y="367"/>
                </a:lnTo>
                <a:lnTo>
                  <a:pt x="1" y="381"/>
                </a:lnTo>
                <a:lnTo>
                  <a:pt x="1" y="393"/>
                </a:lnTo>
                <a:lnTo>
                  <a:pt x="1" y="401"/>
                </a:lnTo>
                <a:lnTo>
                  <a:pt x="1" y="401"/>
                </a:lnTo>
                <a:lnTo>
                  <a:pt x="1" y="408"/>
                </a:lnTo>
                <a:lnTo>
                  <a:pt x="2" y="420"/>
                </a:lnTo>
                <a:lnTo>
                  <a:pt x="6" y="440"/>
                </a:lnTo>
                <a:lnTo>
                  <a:pt x="6" y="440"/>
                </a:lnTo>
                <a:lnTo>
                  <a:pt x="8" y="445"/>
                </a:lnTo>
                <a:lnTo>
                  <a:pt x="12" y="448"/>
                </a:lnTo>
                <a:lnTo>
                  <a:pt x="17" y="450"/>
                </a:lnTo>
                <a:lnTo>
                  <a:pt x="32" y="455"/>
                </a:lnTo>
                <a:lnTo>
                  <a:pt x="71" y="464"/>
                </a:lnTo>
                <a:close/>
                <a:moveTo>
                  <a:pt x="43" y="267"/>
                </a:moveTo>
                <a:lnTo>
                  <a:pt x="43" y="267"/>
                </a:lnTo>
                <a:lnTo>
                  <a:pt x="107" y="274"/>
                </a:lnTo>
                <a:lnTo>
                  <a:pt x="169" y="282"/>
                </a:lnTo>
                <a:lnTo>
                  <a:pt x="168" y="354"/>
                </a:lnTo>
                <a:lnTo>
                  <a:pt x="168" y="354"/>
                </a:lnTo>
                <a:lnTo>
                  <a:pt x="100" y="346"/>
                </a:lnTo>
                <a:lnTo>
                  <a:pt x="52" y="341"/>
                </a:lnTo>
                <a:lnTo>
                  <a:pt x="33" y="339"/>
                </a:lnTo>
                <a:lnTo>
                  <a:pt x="24" y="336"/>
                </a:lnTo>
                <a:lnTo>
                  <a:pt x="24" y="336"/>
                </a:lnTo>
                <a:lnTo>
                  <a:pt x="22" y="334"/>
                </a:lnTo>
                <a:lnTo>
                  <a:pt x="21" y="329"/>
                </a:lnTo>
                <a:lnTo>
                  <a:pt x="22" y="325"/>
                </a:lnTo>
                <a:lnTo>
                  <a:pt x="23" y="319"/>
                </a:lnTo>
                <a:lnTo>
                  <a:pt x="27" y="310"/>
                </a:lnTo>
                <a:lnTo>
                  <a:pt x="29" y="306"/>
                </a:lnTo>
                <a:lnTo>
                  <a:pt x="29" y="306"/>
                </a:lnTo>
                <a:lnTo>
                  <a:pt x="35" y="285"/>
                </a:lnTo>
                <a:lnTo>
                  <a:pt x="39" y="272"/>
                </a:lnTo>
                <a:lnTo>
                  <a:pt x="42" y="268"/>
                </a:lnTo>
                <a:lnTo>
                  <a:pt x="43" y="267"/>
                </a:lnTo>
                <a:lnTo>
                  <a:pt x="43" y="267"/>
                </a:lnTo>
                <a:close/>
                <a:moveTo>
                  <a:pt x="308" y="292"/>
                </a:moveTo>
                <a:lnTo>
                  <a:pt x="308" y="292"/>
                </a:lnTo>
                <a:lnTo>
                  <a:pt x="375" y="299"/>
                </a:lnTo>
                <a:lnTo>
                  <a:pt x="424" y="303"/>
                </a:lnTo>
                <a:lnTo>
                  <a:pt x="443" y="304"/>
                </a:lnTo>
                <a:lnTo>
                  <a:pt x="454" y="304"/>
                </a:lnTo>
                <a:lnTo>
                  <a:pt x="454" y="304"/>
                </a:lnTo>
                <a:lnTo>
                  <a:pt x="485" y="300"/>
                </a:lnTo>
                <a:lnTo>
                  <a:pt x="500" y="298"/>
                </a:lnTo>
                <a:lnTo>
                  <a:pt x="505" y="298"/>
                </a:lnTo>
                <a:lnTo>
                  <a:pt x="509" y="298"/>
                </a:lnTo>
                <a:lnTo>
                  <a:pt x="509" y="298"/>
                </a:lnTo>
                <a:lnTo>
                  <a:pt x="510" y="299"/>
                </a:lnTo>
                <a:lnTo>
                  <a:pt x="511" y="303"/>
                </a:lnTo>
                <a:lnTo>
                  <a:pt x="511" y="311"/>
                </a:lnTo>
                <a:lnTo>
                  <a:pt x="510" y="337"/>
                </a:lnTo>
                <a:lnTo>
                  <a:pt x="508" y="363"/>
                </a:lnTo>
                <a:lnTo>
                  <a:pt x="505" y="377"/>
                </a:lnTo>
                <a:lnTo>
                  <a:pt x="505" y="377"/>
                </a:lnTo>
                <a:lnTo>
                  <a:pt x="503" y="378"/>
                </a:lnTo>
                <a:lnTo>
                  <a:pt x="498" y="380"/>
                </a:lnTo>
                <a:lnTo>
                  <a:pt x="483" y="381"/>
                </a:lnTo>
                <a:lnTo>
                  <a:pt x="457" y="383"/>
                </a:lnTo>
                <a:lnTo>
                  <a:pt x="457" y="383"/>
                </a:lnTo>
                <a:lnTo>
                  <a:pt x="448" y="383"/>
                </a:lnTo>
                <a:lnTo>
                  <a:pt x="431" y="381"/>
                </a:lnTo>
                <a:lnTo>
                  <a:pt x="380" y="375"/>
                </a:lnTo>
                <a:lnTo>
                  <a:pt x="309" y="366"/>
                </a:lnTo>
                <a:lnTo>
                  <a:pt x="308" y="292"/>
                </a:lnTo>
                <a:close/>
                <a:moveTo>
                  <a:pt x="319" y="70"/>
                </a:moveTo>
                <a:lnTo>
                  <a:pt x="319" y="70"/>
                </a:lnTo>
                <a:lnTo>
                  <a:pt x="353" y="67"/>
                </a:lnTo>
                <a:lnTo>
                  <a:pt x="394" y="66"/>
                </a:lnTo>
                <a:lnTo>
                  <a:pt x="446" y="67"/>
                </a:lnTo>
                <a:lnTo>
                  <a:pt x="446" y="67"/>
                </a:lnTo>
                <a:lnTo>
                  <a:pt x="474" y="68"/>
                </a:lnTo>
                <a:lnTo>
                  <a:pt x="503" y="71"/>
                </a:lnTo>
                <a:lnTo>
                  <a:pt x="553" y="77"/>
                </a:lnTo>
                <a:lnTo>
                  <a:pt x="592" y="83"/>
                </a:lnTo>
                <a:lnTo>
                  <a:pt x="603" y="86"/>
                </a:lnTo>
                <a:lnTo>
                  <a:pt x="609" y="90"/>
                </a:lnTo>
                <a:lnTo>
                  <a:pt x="609" y="90"/>
                </a:lnTo>
                <a:lnTo>
                  <a:pt x="610" y="96"/>
                </a:lnTo>
                <a:lnTo>
                  <a:pt x="612" y="109"/>
                </a:lnTo>
                <a:lnTo>
                  <a:pt x="612" y="149"/>
                </a:lnTo>
                <a:lnTo>
                  <a:pt x="610" y="190"/>
                </a:lnTo>
                <a:lnTo>
                  <a:pt x="609" y="205"/>
                </a:lnTo>
                <a:lnTo>
                  <a:pt x="608" y="210"/>
                </a:lnTo>
                <a:lnTo>
                  <a:pt x="607" y="212"/>
                </a:lnTo>
                <a:lnTo>
                  <a:pt x="607" y="212"/>
                </a:lnTo>
                <a:lnTo>
                  <a:pt x="604" y="215"/>
                </a:lnTo>
                <a:lnTo>
                  <a:pt x="600" y="216"/>
                </a:lnTo>
                <a:lnTo>
                  <a:pt x="588" y="218"/>
                </a:lnTo>
                <a:lnTo>
                  <a:pt x="573" y="221"/>
                </a:lnTo>
                <a:lnTo>
                  <a:pt x="557" y="222"/>
                </a:lnTo>
                <a:lnTo>
                  <a:pt x="526" y="223"/>
                </a:lnTo>
                <a:lnTo>
                  <a:pt x="512" y="223"/>
                </a:lnTo>
                <a:lnTo>
                  <a:pt x="215" y="195"/>
                </a:lnTo>
                <a:lnTo>
                  <a:pt x="319" y="70"/>
                </a:lnTo>
                <a:close/>
                <a:moveTo>
                  <a:pt x="706" y="246"/>
                </a:moveTo>
                <a:lnTo>
                  <a:pt x="708" y="112"/>
                </a:lnTo>
                <a:lnTo>
                  <a:pt x="827" y="111"/>
                </a:lnTo>
                <a:lnTo>
                  <a:pt x="849" y="243"/>
                </a:lnTo>
                <a:lnTo>
                  <a:pt x="706" y="246"/>
                </a:lnTo>
                <a:close/>
                <a:moveTo>
                  <a:pt x="847" y="109"/>
                </a:moveTo>
                <a:lnTo>
                  <a:pt x="847" y="109"/>
                </a:lnTo>
                <a:lnTo>
                  <a:pt x="871" y="108"/>
                </a:lnTo>
                <a:lnTo>
                  <a:pt x="887" y="108"/>
                </a:lnTo>
                <a:lnTo>
                  <a:pt x="893" y="108"/>
                </a:lnTo>
                <a:lnTo>
                  <a:pt x="895" y="109"/>
                </a:lnTo>
                <a:lnTo>
                  <a:pt x="895" y="109"/>
                </a:lnTo>
                <a:lnTo>
                  <a:pt x="898" y="109"/>
                </a:lnTo>
                <a:lnTo>
                  <a:pt x="900" y="109"/>
                </a:lnTo>
                <a:lnTo>
                  <a:pt x="903" y="108"/>
                </a:lnTo>
                <a:lnTo>
                  <a:pt x="905" y="108"/>
                </a:lnTo>
                <a:lnTo>
                  <a:pt x="905" y="108"/>
                </a:lnTo>
                <a:lnTo>
                  <a:pt x="921" y="132"/>
                </a:lnTo>
                <a:lnTo>
                  <a:pt x="954" y="178"/>
                </a:lnTo>
                <a:lnTo>
                  <a:pt x="998" y="246"/>
                </a:lnTo>
                <a:lnTo>
                  <a:pt x="869" y="243"/>
                </a:lnTo>
                <a:lnTo>
                  <a:pt x="847" y="10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F13819DC-8820-43E0-9777-14556B1F359D}"/>
              </a:ext>
            </a:extLst>
          </p:cNvPr>
          <p:cNvSpPr>
            <a:spLocks noEditPoints="1"/>
          </p:cNvSpPr>
          <p:nvPr/>
        </p:nvSpPr>
        <p:spPr bwMode="auto">
          <a:xfrm>
            <a:off x="357241" y="3323466"/>
            <a:ext cx="1710097" cy="650571"/>
          </a:xfrm>
          <a:custGeom>
            <a:avLst/>
            <a:gdLst>
              <a:gd name="T0" fmla="*/ 1016 w 1911"/>
              <a:gd name="T1" fmla="*/ 56 h 727"/>
              <a:gd name="T2" fmla="*/ 788 w 1911"/>
              <a:gd name="T3" fmla="*/ 74 h 727"/>
              <a:gd name="T4" fmla="*/ 584 w 1911"/>
              <a:gd name="T5" fmla="*/ 130 h 727"/>
              <a:gd name="T6" fmla="*/ 241 w 1911"/>
              <a:gd name="T7" fmla="*/ 253 h 727"/>
              <a:gd name="T8" fmla="*/ 81 w 1911"/>
              <a:gd name="T9" fmla="*/ 315 h 727"/>
              <a:gd name="T10" fmla="*/ 33 w 1911"/>
              <a:gd name="T11" fmla="*/ 360 h 727"/>
              <a:gd name="T12" fmla="*/ 6 w 1911"/>
              <a:gd name="T13" fmla="*/ 441 h 727"/>
              <a:gd name="T14" fmla="*/ 5 w 1911"/>
              <a:gd name="T15" fmla="*/ 530 h 727"/>
              <a:gd name="T16" fmla="*/ 23 w 1911"/>
              <a:gd name="T17" fmla="*/ 564 h 727"/>
              <a:gd name="T18" fmla="*/ 141 w 1911"/>
              <a:gd name="T19" fmla="*/ 607 h 727"/>
              <a:gd name="T20" fmla="*/ 328 w 1911"/>
              <a:gd name="T21" fmla="*/ 634 h 727"/>
              <a:gd name="T22" fmla="*/ 460 w 1911"/>
              <a:gd name="T23" fmla="*/ 685 h 727"/>
              <a:gd name="T24" fmla="*/ 539 w 1911"/>
              <a:gd name="T25" fmla="*/ 723 h 727"/>
              <a:gd name="T26" fmla="*/ 625 w 1911"/>
              <a:gd name="T27" fmla="*/ 719 h 727"/>
              <a:gd name="T28" fmla="*/ 694 w 1911"/>
              <a:gd name="T29" fmla="*/ 675 h 727"/>
              <a:gd name="T30" fmla="*/ 1528 w 1911"/>
              <a:gd name="T31" fmla="*/ 661 h 727"/>
              <a:gd name="T32" fmla="*/ 1569 w 1911"/>
              <a:gd name="T33" fmla="*/ 703 h 727"/>
              <a:gd name="T34" fmla="*/ 1644 w 1911"/>
              <a:gd name="T35" fmla="*/ 727 h 727"/>
              <a:gd name="T36" fmla="*/ 1734 w 1911"/>
              <a:gd name="T37" fmla="*/ 712 h 727"/>
              <a:gd name="T38" fmla="*/ 1781 w 1911"/>
              <a:gd name="T39" fmla="*/ 658 h 727"/>
              <a:gd name="T40" fmla="*/ 1842 w 1911"/>
              <a:gd name="T41" fmla="*/ 624 h 727"/>
              <a:gd name="T42" fmla="*/ 1896 w 1911"/>
              <a:gd name="T43" fmla="*/ 590 h 727"/>
              <a:gd name="T44" fmla="*/ 1910 w 1911"/>
              <a:gd name="T45" fmla="*/ 506 h 727"/>
              <a:gd name="T46" fmla="*/ 1882 w 1911"/>
              <a:gd name="T47" fmla="*/ 337 h 727"/>
              <a:gd name="T48" fmla="*/ 1865 w 1911"/>
              <a:gd name="T49" fmla="*/ 237 h 727"/>
              <a:gd name="T50" fmla="*/ 1803 w 1911"/>
              <a:gd name="T51" fmla="*/ 206 h 727"/>
              <a:gd name="T52" fmla="*/ 1427 w 1911"/>
              <a:gd name="T53" fmla="*/ 70 h 727"/>
              <a:gd name="T54" fmla="*/ 1231 w 1911"/>
              <a:gd name="T55" fmla="*/ 46 h 727"/>
              <a:gd name="T56" fmla="*/ 1206 w 1911"/>
              <a:gd name="T57" fmla="*/ 257 h 727"/>
              <a:gd name="T58" fmla="*/ 940 w 1911"/>
              <a:gd name="T59" fmla="*/ 231 h 727"/>
              <a:gd name="T60" fmla="*/ 898 w 1911"/>
              <a:gd name="T61" fmla="*/ 212 h 727"/>
              <a:gd name="T62" fmla="*/ 846 w 1911"/>
              <a:gd name="T63" fmla="*/ 219 h 727"/>
              <a:gd name="T64" fmla="*/ 826 w 1911"/>
              <a:gd name="T65" fmla="*/ 245 h 727"/>
              <a:gd name="T66" fmla="*/ 809 w 1911"/>
              <a:gd name="T67" fmla="*/ 263 h 727"/>
              <a:gd name="T68" fmla="*/ 769 w 1911"/>
              <a:gd name="T69" fmla="*/ 225 h 727"/>
              <a:gd name="T70" fmla="*/ 983 w 1911"/>
              <a:gd name="T71" fmla="*/ 134 h 727"/>
              <a:gd name="T72" fmla="*/ 1151 w 1911"/>
              <a:gd name="T73" fmla="*/ 104 h 727"/>
              <a:gd name="T74" fmla="*/ 1278 w 1911"/>
              <a:gd name="T75" fmla="*/ 109 h 727"/>
              <a:gd name="T76" fmla="*/ 1375 w 1911"/>
              <a:gd name="T77" fmla="*/ 111 h 727"/>
              <a:gd name="T78" fmla="*/ 1517 w 1911"/>
              <a:gd name="T79" fmla="*/ 153 h 727"/>
              <a:gd name="T80" fmla="*/ 328 w 1911"/>
              <a:gd name="T81" fmla="*/ 328 h 727"/>
              <a:gd name="T82" fmla="*/ 409 w 1911"/>
              <a:gd name="T83" fmla="*/ 327 h 727"/>
              <a:gd name="T84" fmla="*/ 443 w 1911"/>
              <a:gd name="T85" fmla="*/ 334 h 727"/>
              <a:gd name="T86" fmla="*/ 337 w 1911"/>
              <a:gd name="T87" fmla="*/ 388 h 727"/>
              <a:gd name="T88" fmla="*/ 217 w 1911"/>
              <a:gd name="T89" fmla="*/ 400 h 727"/>
              <a:gd name="T90" fmla="*/ 178 w 1911"/>
              <a:gd name="T91" fmla="*/ 393 h 727"/>
              <a:gd name="T92" fmla="*/ 265 w 1911"/>
              <a:gd name="T93" fmla="*/ 345 h 727"/>
              <a:gd name="T94" fmla="*/ 237 w 1911"/>
              <a:gd name="T95" fmla="*/ 482 h 727"/>
              <a:gd name="T96" fmla="*/ 274 w 1911"/>
              <a:gd name="T97" fmla="*/ 492 h 727"/>
              <a:gd name="T98" fmla="*/ 256 w 1911"/>
              <a:gd name="T99" fmla="*/ 533 h 727"/>
              <a:gd name="T100" fmla="*/ 227 w 1911"/>
              <a:gd name="T101" fmla="*/ 530 h 727"/>
              <a:gd name="T102" fmla="*/ 227 w 1911"/>
              <a:gd name="T103" fmla="*/ 494 h 727"/>
              <a:gd name="T104" fmla="*/ 1861 w 1911"/>
              <a:gd name="T105" fmla="*/ 291 h 727"/>
              <a:gd name="T106" fmla="*/ 1871 w 1911"/>
              <a:gd name="T107" fmla="*/ 356 h 727"/>
              <a:gd name="T108" fmla="*/ 1822 w 1911"/>
              <a:gd name="T109" fmla="*/ 290 h 727"/>
              <a:gd name="T110" fmla="*/ 1833 w 1911"/>
              <a:gd name="T111" fmla="*/ 263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911" h="727">
                <a:moveTo>
                  <a:pt x="1093" y="38"/>
                </a:moveTo>
                <a:lnTo>
                  <a:pt x="1085" y="52"/>
                </a:lnTo>
                <a:lnTo>
                  <a:pt x="1085" y="52"/>
                </a:lnTo>
                <a:lnTo>
                  <a:pt x="1062" y="52"/>
                </a:lnTo>
                <a:lnTo>
                  <a:pt x="1040" y="52"/>
                </a:lnTo>
                <a:lnTo>
                  <a:pt x="1016" y="56"/>
                </a:lnTo>
                <a:lnTo>
                  <a:pt x="1016" y="56"/>
                </a:lnTo>
                <a:lnTo>
                  <a:pt x="1000" y="57"/>
                </a:lnTo>
                <a:lnTo>
                  <a:pt x="974" y="60"/>
                </a:lnTo>
                <a:lnTo>
                  <a:pt x="908" y="64"/>
                </a:lnTo>
                <a:lnTo>
                  <a:pt x="828" y="70"/>
                </a:lnTo>
                <a:lnTo>
                  <a:pt x="788" y="74"/>
                </a:lnTo>
                <a:lnTo>
                  <a:pt x="751" y="80"/>
                </a:lnTo>
                <a:lnTo>
                  <a:pt x="751" y="80"/>
                </a:lnTo>
                <a:lnTo>
                  <a:pt x="730" y="84"/>
                </a:lnTo>
                <a:lnTo>
                  <a:pt x="706" y="90"/>
                </a:lnTo>
                <a:lnTo>
                  <a:pt x="649" y="107"/>
                </a:lnTo>
                <a:lnTo>
                  <a:pt x="584" y="130"/>
                </a:lnTo>
                <a:lnTo>
                  <a:pt x="520" y="153"/>
                </a:lnTo>
                <a:lnTo>
                  <a:pt x="408" y="196"/>
                </a:lnTo>
                <a:lnTo>
                  <a:pt x="361" y="215"/>
                </a:lnTo>
                <a:lnTo>
                  <a:pt x="361" y="215"/>
                </a:lnTo>
                <a:lnTo>
                  <a:pt x="324" y="226"/>
                </a:lnTo>
                <a:lnTo>
                  <a:pt x="241" y="253"/>
                </a:lnTo>
                <a:lnTo>
                  <a:pt x="193" y="270"/>
                </a:lnTo>
                <a:lnTo>
                  <a:pt x="147" y="286"/>
                </a:lnTo>
                <a:lnTo>
                  <a:pt x="108" y="301"/>
                </a:lnTo>
                <a:lnTo>
                  <a:pt x="93" y="309"/>
                </a:lnTo>
                <a:lnTo>
                  <a:pt x="81" y="315"/>
                </a:lnTo>
                <a:lnTo>
                  <a:pt x="81" y="315"/>
                </a:lnTo>
                <a:lnTo>
                  <a:pt x="54" y="332"/>
                </a:lnTo>
                <a:lnTo>
                  <a:pt x="48" y="336"/>
                </a:lnTo>
                <a:lnTo>
                  <a:pt x="46" y="339"/>
                </a:lnTo>
                <a:lnTo>
                  <a:pt x="42" y="346"/>
                </a:lnTo>
                <a:lnTo>
                  <a:pt x="39" y="352"/>
                </a:lnTo>
                <a:lnTo>
                  <a:pt x="33" y="360"/>
                </a:lnTo>
                <a:lnTo>
                  <a:pt x="33" y="360"/>
                </a:lnTo>
                <a:lnTo>
                  <a:pt x="29" y="366"/>
                </a:lnTo>
                <a:lnTo>
                  <a:pt x="24" y="374"/>
                </a:lnTo>
                <a:lnTo>
                  <a:pt x="18" y="393"/>
                </a:lnTo>
                <a:lnTo>
                  <a:pt x="11" y="416"/>
                </a:lnTo>
                <a:lnTo>
                  <a:pt x="6" y="441"/>
                </a:lnTo>
                <a:lnTo>
                  <a:pt x="2" y="465"/>
                </a:lnTo>
                <a:lnTo>
                  <a:pt x="0" y="487"/>
                </a:lnTo>
                <a:lnTo>
                  <a:pt x="0" y="505"/>
                </a:lnTo>
                <a:lnTo>
                  <a:pt x="1" y="516"/>
                </a:lnTo>
                <a:lnTo>
                  <a:pt x="1" y="516"/>
                </a:lnTo>
                <a:lnTo>
                  <a:pt x="5" y="530"/>
                </a:lnTo>
                <a:lnTo>
                  <a:pt x="7" y="541"/>
                </a:lnTo>
                <a:lnTo>
                  <a:pt x="10" y="548"/>
                </a:lnTo>
                <a:lnTo>
                  <a:pt x="13" y="553"/>
                </a:lnTo>
                <a:lnTo>
                  <a:pt x="16" y="559"/>
                </a:lnTo>
                <a:lnTo>
                  <a:pt x="23" y="564"/>
                </a:lnTo>
                <a:lnTo>
                  <a:pt x="23" y="564"/>
                </a:lnTo>
                <a:lnTo>
                  <a:pt x="27" y="568"/>
                </a:lnTo>
                <a:lnTo>
                  <a:pt x="34" y="571"/>
                </a:lnTo>
                <a:lnTo>
                  <a:pt x="54" y="580"/>
                </a:lnTo>
                <a:lnTo>
                  <a:pt x="81" y="590"/>
                </a:lnTo>
                <a:lnTo>
                  <a:pt x="110" y="599"/>
                </a:lnTo>
                <a:lnTo>
                  <a:pt x="141" y="607"/>
                </a:lnTo>
                <a:lnTo>
                  <a:pt x="169" y="615"/>
                </a:lnTo>
                <a:lnTo>
                  <a:pt x="192" y="620"/>
                </a:lnTo>
                <a:lnTo>
                  <a:pt x="208" y="623"/>
                </a:lnTo>
                <a:lnTo>
                  <a:pt x="208" y="623"/>
                </a:lnTo>
                <a:lnTo>
                  <a:pt x="255" y="627"/>
                </a:lnTo>
                <a:lnTo>
                  <a:pt x="328" y="634"/>
                </a:lnTo>
                <a:lnTo>
                  <a:pt x="423" y="644"/>
                </a:lnTo>
                <a:lnTo>
                  <a:pt x="423" y="644"/>
                </a:lnTo>
                <a:lnTo>
                  <a:pt x="424" y="647"/>
                </a:lnTo>
                <a:lnTo>
                  <a:pt x="432" y="657"/>
                </a:lnTo>
                <a:lnTo>
                  <a:pt x="443" y="670"/>
                </a:lnTo>
                <a:lnTo>
                  <a:pt x="460" y="685"/>
                </a:lnTo>
                <a:lnTo>
                  <a:pt x="470" y="693"/>
                </a:lnTo>
                <a:lnTo>
                  <a:pt x="481" y="700"/>
                </a:lnTo>
                <a:lnTo>
                  <a:pt x="493" y="708"/>
                </a:lnTo>
                <a:lnTo>
                  <a:pt x="507" y="714"/>
                </a:lnTo>
                <a:lnTo>
                  <a:pt x="522" y="719"/>
                </a:lnTo>
                <a:lnTo>
                  <a:pt x="539" y="723"/>
                </a:lnTo>
                <a:lnTo>
                  <a:pt x="555" y="726"/>
                </a:lnTo>
                <a:lnTo>
                  <a:pt x="574" y="727"/>
                </a:lnTo>
                <a:lnTo>
                  <a:pt x="574" y="727"/>
                </a:lnTo>
                <a:lnTo>
                  <a:pt x="593" y="726"/>
                </a:lnTo>
                <a:lnTo>
                  <a:pt x="610" y="723"/>
                </a:lnTo>
                <a:lnTo>
                  <a:pt x="625" y="719"/>
                </a:lnTo>
                <a:lnTo>
                  <a:pt x="639" y="715"/>
                </a:lnTo>
                <a:lnTo>
                  <a:pt x="652" y="709"/>
                </a:lnTo>
                <a:lnTo>
                  <a:pt x="662" y="703"/>
                </a:lnTo>
                <a:lnTo>
                  <a:pt x="672" y="696"/>
                </a:lnTo>
                <a:lnTo>
                  <a:pt x="681" y="689"/>
                </a:lnTo>
                <a:lnTo>
                  <a:pt x="694" y="675"/>
                </a:lnTo>
                <a:lnTo>
                  <a:pt x="702" y="662"/>
                </a:lnTo>
                <a:lnTo>
                  <a:pt x="708" y="654"/>
                </a:lnTo>
                <a:lnTo>
                  <a:pt x="709" y="651"/>
                </a:lnTo>
                <a:lnTo>
                  <a:pt x="1527" y="658"/>
                </a:lnTo>
                <a:lnTo>
                  <a:pt x="1527" y="658"/>
                </a:lnTo>
                <a:lnTo>
                  <a:pt x="1528" y="661"/>
                </a:lnTo>
                <a:lnTo>
                  <a:pt x="1535" y="670"/>
                </a:lnTo>
                <a:lnTo>
                  <a:pt x="1545" y="681"/>
                </a:lnTo>
                <a:lnTo>
                  <a:pt x="1553" y="689"/>
                </a:lnTo>
                <a:lnTo>
                  <a:pt x="1561" y="695"/>
                </a:lnTo>
                <a:lnTo>
                  <a:pt x="1561" y="695"/>
                </a:lnTo>
                <a:lnTo>
                  <a:pt x="1569" y="703"/>
                </a:lnTo>
                <a:lnTo>
                  <a:pt x="1577" y="709"/>
                </a:lnTo>
                <a:lnTo>
                  <a:pt x="1583" y="714"/>
                </a:lnTo>
                <a:lnTo>
                  <a:pt x="1592" y="718"/>
                </a:lnTo>
                <a:lnTo>
                  <a:pt x="1603" y="722"/>
                </a:lnTo>
                <a:lnTo>
                  <a:pt x="1620" y="724"/>
                </a:lnTo>
                <a:lnTo>
                  <a:pt x="1644" y="727"/>
                </a:lnTo>
                <a:lnTo>
                  <a:pt x="1676" y="727"/>
                </a:lnTo>
                <a:lnTo>
                  <a:pt x="1676" y="727"/>
                </a:lnTo>
                <a:lnTo>
                  <a:pt x="1692" y="726"/>
                </a:lnTo>
                <a:lnTo>
                  <a:pt x="1708" y="723"/>
                </a:lnTo>
                <a:lnTo>
                  <a:pt x="1722" y="718"/>
                </a:lnTo>
                <a:lnTo>
                  <a:pt x="1734" y="712"/>
                </a:lnTo>
                <a:lnTo>
                  <a:pt x="1746" y="704"/>
                </a:lnTo>
                <a:lnTo>
                  <a:pt x="1755" y="695"/>
                </a:lnTo>
                <a:lnTo>
                  <a:pt x="1763" y="686"/>
                </a:lnTo>
                <a:lnTo>
                  <a:pt x="1770" y="676"/>
                </a:lnTo>
                <a:lnTo>
                  <a:pt x="1776" y="667"/>
                </a:lnTo>
                <a:lnTo>
                  <a:pt x="1781" y="658"/>
                </a:lnTo>
                <a:lnTo>
                  <a:pt x="1788" y="642"/>
                </a:lnTo>
                <a:lnTo>
                  <a:pt x="1791" y="630"/>
                </a:lnTo>
                <a:lnTo>
                  <a:pt x="1793" y="627"/>
                </a:lnTo>
                <a:lnTo>
                  <a:pt x="1809" y="633"/>
                </a:lnTo>
                <a:lnTo>
                  <a:pt x="1809" y="633"/>
                </a:lnTo>
                <a:lnTo>
                  <a:pt x="1842" y="624"/>
                </a:lnTo>
                <a:lnTo>
                  <a:pt x="1868" y="615"/>
                </a:lnTo>
                <a:lnTo>
                  <a:pt x="1879" y="610"/>
                </a:lnTo>
                <a:lnTo>
                  <a:pt x="1885" y="606"/>
                </a:lnTo>
                <a:lnTo>
                  <a:pt x="1885" y="606"/>
                </a:lnTo>
                <a:lnTo>
                  <a:pt x="1891" y="600"/>
                </a:lnTo>
                <a:lnTo>
                  <a:pt x="1896" y="590"/>
                </a:lnTo>
                <a:lnTo>
                  <a:pt x="1901" y="577"/>
                </a:lnTo>
                <a:lnTo>
                  <a:pt x="1904" y="562"/>
                </a:lnTo>
                <a:lnTo>
                  <a:pt x="1908" y="547"/>
                </a:lnTo>
                <a:lnTo>
                  <a:pt x="1910" y="531"/>
                </a:lnTo>
                <a:lnTo>
                  <a:pt x="1911" y="517"/>
                </a:lnTo>
                <a:lnTo>
                  <a:pt x="1910" y="506"/>
                </a:lnTo>
                <a:lnTo>
                  <a:pt x="1910" y="506"/>
                </a:lnTo>
                <a:lnTo>
                  <a:pt x="1906" y="478"/>
                </a:lnTo>
                <a:lnTo>
                  <a:pt x="1903" y="444"/>
                </a:lnTo>
                <a:lnTo>
                  <a:pt x="1899" y="402"/>
                </a:lnTo>
                <a:lnTo>
                  <a:pt x="1899" y="402"/>
                </a:lnTo>
                <a:lnTo>
                  <a:pt x="1882" y="337"/>
                </a:lnTo>
                <a:lnTo>
                  <a:pt x="1870" y="286"/>
                </a:lnTo>
                <a:lnTo>
                  <a:pt x="1866" y="266"/>
                </a:lnTo>
                <a:lnTo>
                  <a:pt x="1865" y="253"/>
                </a:lnTo>
                <a:lnTo>
                  <a:pt x="1865" y="253"/>
                </a:lnTo>
                <a:lnTo>
                  <a:pt x="1865" y="240"/>
                </a:lnTo>
                <a:lnTo>
                  <a:pt x="1865" y="237"/>
                </a:lnTo>
                <a:lnTo>
                  <a:pt x="1864" y="235"/>
                </a:lnTo>
                <a:lnTo>
                  <a:pt x="1860" y="233"/>
                </a:lnTo>
                <a:lnTo>
                  <a:pt x="1855" y="229"/>
                </a:lnTo>
                <a:lnTo>
                  <a:pt x="1855" y="229"/>
                </a:lnTo>
                <a:lnTo>
                  <a:pt x="1840" y="221"/>
                </a:lnTo>
                <a:lnTo>
                  <a:pt x="1803" y="206"/>
                </a:lnTo>
                <a:lnTo>
                  <a:pt x="1690" y="162"/>
                </a:lnTo>
                <a:lnTo>
                  <a:pt x="1556" y="113"/>
                </a:lnTo>
                <a:lnTo>
                  <a:pt x="1497" y="92"/>
                </a:lnTo>
                <a:lnTo>
                  <a:pt x="1447" y="76"/>
                </a:lnTo>
                <a:lnTo>
                  <a:pt x="1447" y="76"/>
                </a:lnTo>
                <a:lnTo>
                  <a:pt x="1427" y="70"/>
                </a:lnTo>
                <a:lnTo>
                  <a:pt x="1405" y="65"/>
                </a:lnTo>
                <a:lnTo>
                  <a:pt x="1363" y="57"/>
                </a:lnTo>
                <a:lnTo>
                  <a:pt x="1324" y="52"/>
                </a:lnTo>
                <a:lnTo>
                  <a:pt x="1287" y="48"/>
                </a:lnTo>
                <a:lnTo>
                  <a:pt x="1255" y="46"/>
                </a:lnTo>
                <a:lnTo>
                  <a:pt x="1231" y="46"/>
                </a:lnTo>
                <a:lnTo>
                  <a:pt x="1209" y="45"/>
                </a:lnTo>
                <a:lnTo>
                  <a:pt x="1202" y="0"/>
                </a:lnTo>
                <a:lnTo>
                  <a:pt x="1105" y="0"/>
                </a:lnTo>
                <a:lnTo>
                  <a:pt x="1093" y="38"/>
                </a:lnTo>
                <a:close/>
                <a:moveTo>
                  <a:pt x="1209" y="101"/>
                </a:moveTo>
                <a:lnTo>
                  <a:pt x="1206" y="257"/>
                </a:lnTo>
                <a:lnTo>
                  <a:pt x="950" y="263"/>
                </a:lnTo>
                <a:lnTo>
                  <a:pt x="950" y="263"/>
                </a:lnTo>
                <a:lnTo>
                  <a:pt x="949" y="252"/>
                </a:lnTo>
                <a:lnTo>
                  <a:pt x="945" y="242"/>
                </a:lnTo>
                <a:lnTo>
                  <a:pt x="943" y="237"/>
                </a:lnTo>
                <a:lnTo>
                  <a:pt x="940" y="231"/>
                </a:lnTo>
                <a:lnTo>
                  <a:pt x="940" y="231"/>
                </a:lnTo>
                <a:lnTo>
                  <a:pt x="935" y="228"/>
                </a:lnTo>
                <a:lnTo>
                  <a:pt x="929" y="224"/>
                </a:lnTo>
                <a:lnTo>
                  <a:pt x="920" y="219"/>
                </a:lnTo>
                <a:lnTo>
                  <a:pt x="910" y="215"/>
                </a:lnTo>
                <a:lnTo>
                  <a:pt x="898" y="212"/>
                </a:lnTo>
                <a:lnTo>
                  <a:pt x="887" y="210"/>
                </a:lnTo>
                <a:lnTo>
                  <a:pt x="875" y="210"/>
                </a:lnTo>
                <a:lnTo>
                  <a:pt x="864" y="211"/>
                </a:lnTo>
                <a:lnTo>
                  <a:pt x="864" y="211"/>
                </a:lnTo>
                <a:lnTo>
                  <a:pt x="855" y="215"/>
                </a:lnTo>
                <a:lnTo>
                  <a:pt x="846" y="219"/>
                </a:lnTo>
                <a:lnTo>
                  <a:pt x="840" y="224"/>
                </a:lnTo>
                <a:lnTo>
                  <a:pt x="835" y="230"/>
                </a:lnTo>
                <a:lnTo>
                  <a:pt x="831" y="235"/>
                </a:lnTo>
                <a:lnTo>
                  <a:pt x="828" y="240"/>
                </a:lnTo>
                <a:lnTo>
                  <a:pt x="826" y="245"/>
                </a:lnTo>
                <a:lnTo>
                  <a:pt x="826" y="245"/>
                </a:lnTo>
                <a:lnTo>
                  <a:pt x="824" y="250"/>
                </a:lnTo>
                <a:lnTo>
                  <a:pt x="819" y="257"/>
                </a:lnTo>
                <a:lnTo>
                  <a:pt x="814" y="262"/>
                </a:lnTo>
                <a:lnTo>
                  <a:pt x="812" y="263"/>
                </a:lnTo>
                <a:lnTo>
                  <a:pt x="809" y="263"/>
                </a:lnTo>
                <a:lnTo>
                  <a:pt x="809" y="263"/>
                </a:lnTo>
                <a:lnTo>
                  <a:pt x="797" y="263"/>
                </a:lnTo>
                <a:lnTo>
                  <a:pt x="775" y="264"/>
                </a:lnTo>
                <a:lnTo>
                  <a:pt x="743" y="267"/>
                </a:lnTo>
                <a:lnTo>
                  <a:pt x="743" y="239"/>
                </a:lnTo>
                <a:lnTo>
                  <a:pt x="743" y="239"/>
                </a:lnTo>
                <a:lnTo>
                  <a:pt x="769" y="225"/>
                </a:lnTo>
                <a:lnTo>
                  <a:pt x="797" y="211"/>
                </a:lnTo>
                <a:lnTo>
                  <a:pt x="831" y="195"/>
                </a:lnTo>
                <a:lnTo>
                  <a:pt x="871" y="176"/>
                </a:lnTo>
                <a:lnTo>
                  <a:pt x="916" y="158"/>
                </a:lnTo>
                <a:lnTo>
                  <a:pt x="962" y="141"/>
                </a:lnTo>
                <a:lnTo>
                  <a:pt x="983" y="134"/>
                </a:lnTo>
                <a:lnTo>
                  <a:pt x="1006" y="129"/>
                </a:lnTo>
                <a:lnTo>
                  <a:pt x="1006" y="129"/>
                </a:lnTo>
                <a:lnTo>
                  <a:pt x="1048" y="120"/>
                </a:lnTo>
                <a:lnTo>
                  <a:pt x="1086" y="112"/>
                </a:lnTo>
                <a:lnTo>
                  <a:pt x="1121" y="107"/>
                </a:lnTo>
                <a:lnTo>
                  <a:pt x="1151" y="104"/>
                </a:lnTo>
                <a:lnTo>
                  <a:pt x="1194" y="101"/>
                </a:lnTo>
                <a:lnTo>
                  <a:pt x="1209" y="101"/>
                </a:lnTo>
                <a:lnTo>
                  <a:pt x="1209" y="101"/>
                </a:lnTo>
                <a:close/>
                <a:moveTo>
                  <a:pt x="1272" y="111"/>
                </a:moveTo>
                <a:lnTo>
                  <a:pt x="1272" y="111"/>
                </a:lnTo>
                <a:lnTo>
                  <a:pt x="1278" y="109"/>
                </a:lnTo>
                <a:lnTo>
                  <a:pt x="1286" y="107"/>
                </a:lnTo>
                <a:lnTo>
                  <a:pt x="1297" y="106"/>
                </a:lnTo>
                <a:lnTo>
                  <a:pt x="1312" y="104"/>
                </a:lnTo>
                <a:lnTo>
                  <a:pt x="1330" y="106"/>
                </a:lnTo>
                <a:lnTo>
                  <a:pt x="1350" y="107"/>
                </a:lnTo>
                <a:lnTo>
                  <a:pt x="1375" y="111"/>
                </a:lnTo>
                <a:lnTo>
                  <a:pt x="1375" y="111"/>
                </a:lnTo>
                <a:lnTo>
                  <a:pt x="1401" y="117"/>
                </a:lnTo>
                <a:lnTo>
                  <a:pt x="1427" y="123"/>
                </a:lnTo>
                <a:lnTo>
                  <a:pt x="1471" y="137"/>
                </a:lnTo>
                <a:lnTo>
                  <a:pt x="1504" y="148"/>
                </a:lnTo>
                <a:lnTo>
                  <a:pt x="1517" y="153"/>
                </a:lnTo>
                <a:lnTo>
                  <a:pt x="1537" y="245"/>
                </a:lnTo>
                <a:lnTo>
                  <a:pt x="1272" y="253"/>
                </a:lnTo>
                <a:lnTo>
                  <a:pt x="1272" y="111"/>
                </a:lnTo>
                <a:close/>
                <a:moveTo>
                  <a:pt x="305" y="332"/>
                </a:moveTo>
                <a:lnTo>
                  <a:pt x="305" y="332"/>
                </a:lnTo>
                <a:lnTo>
                  <a:pt x="328" y="328"/>
                </a:lnTo>
                <a:lnTo>
                  <a:pt x="335" y="328"/>
                </a:lnTo>
                <a:lnTo>
                  <a:pt x="340" y="328"/>
                </a:lnTo>
                <a:lnTo>
                  <a:pt x="353" y="329"/>
                </a:lnTo>
                <a:lnTo>
                  <a:pt x="353" y="329"/>
                </a:lnTo>
                <a:lnTo>
                  <a:pt x="380" y="328"/>
                </a:lnTo>
                <a:lnTo>
                  <a:pt x="409" y="327"/>
                </a:lnTo>
                <a:lnTo>
                  <a:pt x="434" y="325"/>
                </a:lnTo>
                <a:lnTo>
                  <a:pt x="450" y="325"/>
                </a:lnTo>
                <a:lnTo>
                  <a:pt x="450" y="325"/>
                </a:lnTo>
                <a:lnTo>
                  <a:pt x="451" y="327"/>
                </a:lnTo>
                <a:lnTo>
                  <a:pt x="450" y="328"/>
                </a:lnTo>
                <a:lnTo>
                  <a:pt x="443" y="334"/>
                </a:lnTo>
                <a:lnTo>
                  <a:pt x="431" y="342"/>
                </a:lnTo>
                <a:lnTo>
                  <a:pt x="414" y="351"/>
                </a:lnTo>
                <a:lnTo>
                  <a:pt x="395" y="362"/>
                </a:lnTo>
                <a:lnTo>
                  <a:pt x="375" y="371"/>
                </a:lnTo>
                <a:lnTo>
                  <a:pt x="354" y="381"/>
                </a:lnTo>
                <a:lnTo>
                  <a:pt x="337" y="388"/>
                </a:lnTo>
                <a:lnTo>
                  <a:pt x="337" y="388"/>
                </a:lnTo>
                <a:lnTo>
                  <a:pt x="316" y="393"/>
                </a:lnTo>
                <a:lnTo>
                  <a:pt x="292" y="397"/>
                </a:lnTo>
                <a:lnTo>
                  <a:pt x="267" y="399"/>
                </a:lnTo>
                <a:lnTo>
                  <a:pt x="241" y="400"/>
                </a:lnTo>
                <a:lnTo>
                  <a:pt x="217" y="400"/>
                </a:lnTo>
                <a:lnTo>
                  <a:pt x="198" y="399"/>
                </a:lnTo>
                <a:lnTo>
                  <a:pt x="184" y="398"/>
                </a:lnTo>
                <a:lnTo>
                  <a:pt x="179" y="397"/>
                </a:lnTo>
                <a:lnTo>
                  <a:pt x="178" y="395"/>
                </a:lnTo>
                <a:lnTo>
                  <a:pt x="178" y="395"/>
                </a:lnTo>
                <a:lnTo>
                  <a:pt x="178" y="393"/>
                </a:lnTo>
                <a:lnTo>
                  <a:pt x="179" y="390"/>
                </a:lnTo>
                <a:lnTo>
                  <a:pt x="189" y="383"/>
                </a:lnTo>
                <a:lnTo>
                  <a:pt x="203" y="374"/>
                </a:lnTo>
                <a:lnTo>
                  <a:pt x="222" y="364"/>
                </a:lnTo>
                <a:lnTo>
                  <a:pt x="243" y="353"/>
                </a:lnTo>
                <a:lnTo>
                  <a:pt x="265" y="345"/>
                </a:lnTo>
                <a:lnTo>
                  <a:pt x="286" y="337"/>
                </a:lnTo>
                <a:lnTo>
                  <a:pt x="305" y="332"/>
                </a:lnTo>
                <a:lnTo>
                  <a:pt x="305" y="332"/>
                </a:lnTo>
                <a:close/>
                <a:moveTo>
                  <a:pt x="232" y="484"/>
                </a:moveTo>
                <a:lnTo>
                  <a:pt x="232" y="484"/>
                </a:lnTo>
                <a:lnTo>
                  <a:pt x="237" y="482"/>
                </a:lnTo>
                <a:lnTo>
                  <a:pt x="243" y="480"/>
                </a:lnTo>
                <a:lnTo>
                  <a:pt x="249" y="482"/>
                </a:lnTo>
                <a:lnTo>
                  <a:pt x="256" y="483"/>
                </a:lnTo>
                <a:lnTo>
                  <a:pt x="268" y="488"/>
                </a:lnTo>
                <a:lnTo>
                  <a:pt x="274" y="492"/>
                </a:lnTo>
                <a:lnTo>
                  <a:pt x="274" y="492"/>
                </a:lnTo>
                <a:lnTo>
                  <a:pt x="273" y="498"/>
                </a:lnTo>
                <a:lnTo>
                  <a:pt x="270" y="510"/>
                </a:lnTo>
                <a:lnTo>
                  <a:pt x="264" y="522"/>
                </a:lnTo>
                <a:lnTo>
                  <a:pt x="260" y="529"/>
                </a:lnTo>
                <a:lnTo>
                  <a:pt x="256" y="533"/>
                </a:lnTo>
                <a:lnTo>
                  <a:pt x="256" y="533"/>
                </a:lnTo>
                <a:lnTo>
                  <a:pt x="253" y="536"/>
                </a:lnTo>
                <a:lnTo>
                  <a:pt x="248" y="538"/>
                </a:lnTo>
                <a:lnTo>
                  <a:pt x="241" y="536"/>
                </a:lnTo>
                <a:lnTo>
                  <a:pt x="236" y="535"/>
                </a:lnTo>
                <a:lnTo>
                  <a:pt x="231" y="533"/>
                </a:lnTo>
                <a:lnTo>
                  <a:pt x="227" y="530"/>
                </a:lnTo>
                <a:lnTo>
                  <a:pt x="223" y="526"/>
                </a:lnTo>
                <a:lnTo>
                  <a:pt x="222" y="522"/>
                </a:lnTo>
                <a:lnTo>
                  <a:pt x="222" y="522"/>
                </a:lnTo>
                <a:lnTo>
                  <a:pt x="222" y="515"/>
                </a:lnTo>
                <a:lnTo>
                  <a:pt x="223" y="505"/>
                </a:lnTo>
                <a:lnTo>
                  <a:pt x="227" y="494"/>
                </a:lnTo>
                <a:lnTo>
                  <a:pt x="232" y="484"/>
                </a:lnTo>
                <a:lnTo>
                  <a:pt x="232" y="484"/>
                </a:lnTo>
                <a:close/>
                <a:moveTo>
                  <a:pt x="1845" y="249"/>
                </a:moveTo>
                <a:lnTo>
                  <a:pt x="1845" y="249"/>
                </a:lnTo>
                <a:lnTo>
                  <a:pt x="1861" y="291"/>
                </a:lnTo>
                <a:lnTo>
                  <a:pt x="1861" y="291"/>
                </a:lnTo>
                <a:lnTo>
                  <a:pt x="1865" y="304"/>
                </a:lnTo>
                <a:lnTo>
                  <a:pt x="1868" y="320"/>
                </a:lnTo>
                <a:lnTo>
                  <a:pt x="1869" y="338"/>
                </a:lnTo>
                <a:lnTo>
                  <a:pt x="1871" y="353"/>
                </a:lnTo>
                <a:lnTo>
                  <a:pt x="1871" y="353"/>
                </a:lnTo>
                <a:lnTo>
                  <a:pt x="1871" y="356"/>
                </a:lnTo>
                <a:lnTo>
                  <a:pt x="1870" y="356"/>
                </a:lnTo>
                <a:lnTo>
                  <a:pt x="1865" y="351"/>
                </a:lnTo>
                <a:lnTo>
                  <a:pt x="1856" y="341"/>
                </a:lnTo>
                <a:lnTo>
                  <a:pt x="1846" y="328"/>
                </a:lnTo>
                <a:lnTo>
                  <a:pt x="1828" y="301"/>
                </a:lnTo>
                <a:lnTo>
                  <a:pt x="1822" y="290"/>
                </a:lnTo>
                <a:lnTo>
                  <a:pt x="1821" y="286"/>
                </a:lnTo>
                <a:lnTo>
                  <a:pt x="1821" y="284"/>
                </a:lnTo>
                <a:lnTo>
                  <a:pt x="1821" y="284"/>
                </a:lnTo>
                <a:lnTo>
                  <a:pt x="1822" y="280"/>
                </a:lnTo>
                <a:lnTo>
                  <a:pt x="1824" y="275"/>
                </a:lnTo>
                <a:lnTo>
                  <a:pt x="1833" y="263"/>
                </a:lnTo>
                <a:lnTo>
                  <a:pt x="1845" y="249"/>
                </a:lnTo>
                <a:lnTo>
                  <a:pt x="1845" y="24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2">
            <a:extLst>
              <a:ext uri="{FF2B5EF4-FFF2-40B4-BE49-F238E27FC236}">
                <a16:creationId xmlns:a16="http://schemas.microsoft.com/office/drawing/2014/main" id="{D6E20787-7346-4062-A140-742E16F189F7}"/>
              </a:ext>
            </a:extLst>
          </p:cNvPr>
          <p:cNvSpPr>
            <a:spLocks noEditPoints="1"/>
          </p:cNvSpPr>
          <p:nvPr/>
        </p:nvSpPr>
        <p:spPr bwMode="auto">
          <a:xfrm>
            <a:off x="2241550" y="3317839"/>
            <a:ext cx="1628086" cy="815224"/>
          </a:xfrm>
          <a:custGeom>
            <a:avLst/>
            <a:gdLst>
              <a:gd name="T0" fmla="*/ 579 w 1378"/>
              <a:gd name="T1" fmla="*/ 51 h 690"/>
              <a:gd name="T2" fmla="*/ 430 w 1378"/>
              <a:gd name="T3" fmla="*/ 64 h 690"/>
              <a:gd name="T4" fmla="*/ 381 w 1378"/>
              <a:gd name="T5" fmla="*/ 77 h 690"/>
              <a:gd name="T6" fmla="*/ 265 w 1378"/>
              <a:gd name="T7" fmla="*/ 144 h 690"/>
              <a:gd name="T8" fmla="*/ 82 w 1378"/>
              <a:gd name="T9" fmla="*/ 263 h 690"/>
              <a:gd name="T10" fmla="*/ 34 w 1378"/>
              <a:gd name="T11" fmla="*/ 307 h 690"/>
              <a:gd name="T12" fmla="*/ 19 w 1378"/>
              <a:gd name="T13" fmla="*/ 342 h 690"/>
              <a:gd name="T14" fmla="*/ 1 w 1378"/>
              <a:gd name="T15" fmla="*/ 502 h 690"/>
              <a:gd name="T16" fmla="*/ 40 w 1378"/>
              <a:gd name="T17" fmla="*/ 561 h 690"/>
              <a:gd name="T18" fmla="*/ 51 w 1378"/>
              <a:gd name="T19" fmla="*/ 580 h 690"/>
              <a:gd name="T20" fmla="*/ 66 w 1378"/>
              <a:gd name="T21" fmla="*/ 610 h 690"/>
              <a:gd name="T22" fmla="*/ 92 w 1378"/>
              <a:gd name="T23" fmla="*/ 619 h 690"/>
              <a:gd name="T24" fmla="*/ 138 w 1378"/>
              <a:gd name="T25" fmla="*/ 610 h 690"/>
              <a:gd name="T26" fmla="*/ 161 w 1378"/>
              <a:gd name="T27" fmla="*/ 594 h 690"/>
              <a:gd name="T28" fmla="*/ 538 w 1378"/>
              <a:gd name="T29" fmla="*/ 620 h 690"/>
              <a:gd name="T30" fmla="*/ 559 w 1378"/>
              <a:gd name="T31" fmla="*/ 650 h 690"/>
              <a:gd name="T32" fmla="*/ 602 w 1378"/>
              <a:gd name="T33" fmla="*/ 684 h 690"/>
              <a:gd name="T34" fmla="*/ 643 w 1378"/>
              <a:gd name="T35" fmla="*/ 690 h 690"/>
              <a:gd name="T36" fmla="*/ 705 w 1378"/>
              <a:gd name="T37" fmla="*/ 681 h 690"/>
              <a:gd name="T38" fmla="*/ 733 w 1378"/>
              <a:gd name="T39" fmla="*/ 665 h 690"/>
              <a:gd name="T40" fmla="*/ 751 w 1378"/>
              <a:gd name="T41" fmla="*/ 622 h 690"/>
              <a:gd name="T42" fmla="*/ 899 w 1378"/>
              <a:gd name="T43" fmla="*/ 605 h 690"/>
              <a:gd name="T44" fmla="*/ 976 w 1378"/>
              <a:gd name="T45" fmla="*/ 595 h 690"/>
              <a:gd name="T46" fmla="*/ 1087 w 1378"/>
              <a:gd name="T47" fmla="*/ 605 h 690"/>
              <a:gd name="T48" fmla="*/ 1113 w 1378"/>
              <a:gd name="T49" fmla="*/ 652 h 690"/>
              <a:gd name="T50" fmla="*/ 1146 w 1378"/>
              <a:gd name="T51" fmla="*/ 678 h 690"/>
              <a:gd name="T52" fmla="*/ 1202 w 1378"/>
              <a:gd name="T53" fmla="*/ 689 h 690"/>
              <a:gd name="T54" fmla="*/ 1245 w 1378"/>
              <a:gd name="T55" fmla="*/ 676 h 690"/>
              <a:gd name="T56" fmla="*/ 1267 w 1378"/>
              <a:gd name="T57" fmla="*/ 653 h 690"/>
              <a:gd name="T58" fmla="*/ 1288 w 1378"/>
              <a:gd name="T59" fmla="*/ 596 h 690"/>
              <a:gd name="T60" fmla="*/ 1324 w 1378"/>
              <a:gd name="T61" fmla="*/ 586 h 690"/>
              <a:gd name="T62" fmla="*/ 1341 w 1378"/>
              <a:gd name="T63" fmla="*/ 581 h 690"/>
              <a:gd name="T64" fmla="*/ 1364 w 1378"/>
              <a:gd name="T65" fmla="*/ 530 h 690"/>
              <a:gd name="T66" fmla="*/ 1378 w 1378"/>
              <a:gd name="T67" fmla="*/ 484 h 690"/>
              <a:gd name="T68" fmla="*/ 1376 w 1378"/>
              <a:gd name="T69" fmla="*/ 439 h 690"/>
              <a:gd name="T70" fmla="*/ 1352 w 1378"/>
              <a:gd name="T71" fmla="*/ 361 h 690"/>
              <a:gd name="T72" fmla="*/ 1311 w 1378"/>
              <a:gd name="T73" fmla="*/ 200 h 690"/>
              <a:gd name="T74" fmla="*/ 1289 w 1378"/>
              <a:gd name="T75" fmla="*/ 178 h 690"/>
              <a:gd name="T76" fmla="*/ 1024 w 1378"/>
              <a:gd name="T77" fmla="*/ 75 h 690"/>
              <a:gd name="T78" fmla="*/ 965 w 1378"/>
              <a:gd name="T79" fmla="*/ 56 h 690"/>
              <a:gd name="T80" fmla="*/ 788 w 1378"/>
              <a:gd name="T81" fmla="*/ 51 h 690"/>
              <a:gd name="T82" fmla="*/ 447 w 1378"/>
              <a:gd name="T83" fmla="*/ 92 h 690"/>
              <a:gd name="T84" fmla="*/ 264 w 1378"/>
              <a:gd name="T85" fmla="*/ 173 h 690"/>
              <a:gd name="T86" fmla="*/ 381 w 1378"/>
              <a:gd name="T87" fmla="*/ 107 h 690"/>
              <a:gd name="T88" fmla="*/ 447 w 1378"/>
              <a:gd name="T89" fmla="*/ 92 h 690"/>
              <a:gd name="T90" fmla="*/ 504 w 1378"/>
              <a:gd name="T91" fmla="*/ 97 h 690"/>
              <a:gd name="T92" fmla="*/ 564 w 1378"/>
              <a:gd name="T93" fmla="*/ 102 h 690"/>
              <a:gd name="T94" fmla="*/ 620 w 1378"/>
              <a:gd name="T95" fmla="*/ 127 h 690"/>
              <a:gd name="T96" fmla="*/ 747 w 1378"/>
              <a:gd name="T97" fmla="*/ 107 h 690"/>
              <a:gd name="T98" fmla="*/ 747 w 1378"/>
              <a:gd name="T99" fmla="*/ 107 h 690"/>
              <a:gd name="T100" fmla="*/ 772 w 1378"/>
              <a:gd name="T101" fmla="*/ 254 h 690"/>
              <a:gd name="T102" fmla="*/ 1341 w 1378"/>
              <a:gd name="T103" fmla="*/ 361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78" h="690">
                <a:moveTo>
                  <a:pt x="645" y="51"/>
                </a:moveTo>
                <a:lnTo>
                  <a:pt x="645" y="51"/>
                </a:lnTo>
                <a:lnTo>
                  <a:pt x="613" y="51"/>
                </a:lnTo>
                <a:lnTo>
                  <a:pt x="579" y="51"/>
                </a:lnTo>
                <a:lnTo>
                  <a:pt x="538" y="52"/>
                </a:lnTo>
                <a:lnTo>
                  <a:pt x="494" y="56"/>
                </a:lnTo>
                <a:lnTo>
                  <a:pt x="450" y="60"/>
                </a:lnTo>
                <a:lnTo>
                  <a:pt x="430" y="64"/>
                </a:lnTo>
                <a:lnTo>
                  <a:pt x="411" y="68"/>
                </a:lnTo>
                <a:lnTo>
                  <a:pt x="395" y="72"/>
                </a:lnTo>
                <a:lnTo>
                  <a:pt x="381" y="77"/>
                </a:lnTo>
                <a:lnTo>
                  <a:pt x="381" y="77"/>
                </a:lnTo>
                <a:lnTo>
                  <a:pt x="367" y="83"/>
                </a:lnTo>
                <a:lnTo>
                  <a:pt x="350" y="92"/>
                </a:lnTo>
                <a:lnTo>
                  <a:pt x="310" y="116"/>
                </a:lnTo>
                <a:lnTo>
                  <a:pt x="265" y="144"/>
                </a:lnTo>
                <a:lnTo>
                  <a:pt x="218" y="174"/>
                </a:lnTo>
                <a:lnTo>
                  <a:pt x="96" y="254"/>
                </a:lnTo>
                <a:lnTo>
                  <a:pt x="96" y="254"/>
                </a:lnTo>
                <a:lnTo>
                  <a:pt x="82" y="263"/>
                </a:lnTo>
                <a:lnTo>
                  <a:pt x="65" y="277"/>
                </a:lnTo>
                <a:lnTo>
                  <a:pt x="40" y="295"/>
                </a:lnTo>
                <a:lnTo>
                  <a:pt x="40" y="295"/>
                </a:lnTo>
                <a:lnTo>
                  <a:pt x="34" y="307"/>
                </a:lnTo>
                <a:lnTo>
                  <a:pt x="28" y="319"/>
                </a:lnTo>
                <a:lnTo>
                  <a:pt x="20" y="336"/>
                </a:lnTo>
                <a:lnTo>
                  <a:pt x="20" y="336"/>
                </a:lnTo>
                <a:lnTo>
                  <a:pt x="19" y="342"/>
                </a:lnTo>
                <a:lnTo>
                  <a:pt x="16" y="351"/>
                </a:lnTo>
                <a:lnTo>
                  <a:pt x="12" y="376"/>
                </a:lnTo>
                <a:lnTo>
                  <a:pt x="6" y="441"/>
                </a:lnTo>
                <a:lnTo>
                  <a:pt x="1" y="502"/>
                </a:lnTo>
                <a:lnTo>
                  <a:pt x="0" y="529"/>
                </a:lnTo>
                <a:lnTo>
                  <a:pt x="30" y="549"/>
                </a:lnTo>
                <a:lnTo>
                  <a:pt x="30" y="549"/>
                </a:lnTo>
                <a:lnTo>
                  <a:pt x="40" y="561"/>
                </a:lnTo>
                <a:lnTo>
                  <a:pt x="48" y="570"/>
                </a:lnTo>
                <a:lnTo>
                  <a:pt x="51" y="575"/>
                </a:lnTo>
                <a:lnTo>
                  <a:pt x="51" y="575"/>
                </a:lnTo>
                <a:lnTo>
                  <a:pt x="51" y="580"/>
                </a:lnTo>
                <a:lnTo>
                  <a:pt x="53" y="589"/>
                </a:lnTo>
                <a:lnTo>
                  <a:pt x="57" y="599"/>
                </a:lnTo>
                <a:lnTo>
                  <a:pt x="61" y="604"/>
                </a:lnTo>
                <a:lnTo>
                  <a:pt x="66" y="610"/>
                </a:lnTo>
                <a:lnTo>
                  <a:pt x="66" y="610"/>
                </a:lnTo>
                <a:lnTo>
                  <a:pt x="73" y="615"/>
                </a:lnTo>
                <a:lnTo>
                  <a:pt x="82" y="618"/>
                </a:lnTo>
                <a:lnTo>
                  <a:pt x="92" y="619"/>
                </a:lnTo>
                <a:lnTo>
                  <a:pt x="105" y="619"/>
                </a:lnTo>
                <a:lnTo>
                  <a:pt x="117" y="618"/>
                </a:lnTo>
                <a:lnTo>
                  <a:pt x="128" y="614"/>
                </a:lnTo>
                <a:lnTo>
                  <a:pt x="138" y="610"/>
                </a:lnTo>
                <a:lnTo>
                  <a:pt x="147" y="605"/>
                </a:lnTo>
                <a:lnTo>
                  <a:pt x="147" y="605"/>
                </a:lnTo>
                <a:lnTo>
                  <a:pt x="155" y="599"/>
                </a:lnTo>
                <a:lnTo>
                  <a:pt x="161" y="594"/>
                </a:lnTo>
                <a:lnTo>
                  <a:pt x="170" y="581"/>
                </a:lnTo>
                <a:lnTo>
                  <a:pt x="176" y="573"/>
                </a:lnTo>
                <a:lnTo>
                  <a:pt x="178" y="570"/>
                </a:lnTo>
                <a:lnTo>
                  <a:pt x="538" y="620"/>
                </a:lnTo>
                <a:lnTo>
                  <a:pt x="538" y="620"/>
                </a:lnTo>
                <a:lnTo>
                  <a:pt x="544" y="629"/>
                </a:lnTo>
                <a:lnTo>
                  <a:pt x="550" y="638"/>
                </a:lnTo>
                <a:lnTo>
                  <a:pt x="559" y="650"/>
                </a:lnTo>
                <a:lnTo>
                  <a:pt x="569" y="661"/>
                </a:lnTo>
                <a:lnTo>
                  <a:pt x="582" y="671"/>
                </a:lnTo>
                <a:lnTo>
                  <a:pt x="594" y="680"/>
                </a:lnTo>
                <a:lnTo>
                  <a:pt x="602" y="684"/>
                </a:lnTo>
                <a:lnTo>
                  <a:pt x="610" y="686"/>
                </a:lnTo>
                <a:lnTo>
                  <a:pt x="610" y="686"/>
                </a:lnTo>
                <a:lnTo>
                  <a:pt x="625" y="689"/>
                </a:lnTo>
                <a:lnTo>
                  <a:pt x="643" y="690"/>
                </a:lnTo>
                <a:lnTo>
                  <a:pt x="659" y="690"/>
                </a:lnTo>
                <a:lnTo>
                  <a:pt x="676" y="688"/>
                </a:lnTo>
                <a:lnTo>
                  <a:pt x="691" y="685"/>
                </a:lnTo>
                <a:lnTo>
                  <a:pt x="705" y="681"/>
                </a:lnTo>
                <a:lnTo>
                  <a:pt x="718" y="676"/>
                </a:lnTo>
                <a:lnTo>
                  <a:pt x="727" y="671"/>
                </a:lnTo>
                <a:lnTo>
                  <a:pt x="727" y="671"/>
                </a:lnTo>
                <a:lnTo>
                  <a:pt x="733" y="665"/>
                </a:lnTo>
                <a:lnTo>
                  <a:pt x="739" y="657"/>
                </a:lnTo>
                <a:lnTo>
                  <a:pt x="743" y="647"/>
                </a:lnTo>
                <a:lnTo>
                  <a:pt x="747" y="638"/>
                </a:lnTo>
                <a:lnTo>
                  <a:pt x="751" y="622"/>
                </a:lnTo>
                <a:lnTo>
                  <a:pt x="752" y="615"/>
                </a:lnTo>
                <a:lnTo>
                  <a:pt x="788" y="610"/>
                </a:lnTo>
                <a:lnTo>
                  <a:pt x="788" y="610"/>
                </a:lnTo>
                <a:lnTo>
                  <a:pt x="899" y="605"/>
                </a:lnTo>
                <a:lnTo>
                  <a:pt x="899" y="605"/>
                </a:lnTo>
                <a:lnTo>
                  <a:pt x="916" y="604"/>
                </a:lnTo>
                <a:lnTo>
                  <a:pt x="941" y="600"/>
                </a:lnTo>
                <a:lnTo>
                  <a:pt x="976" y="595"/>
                </a:lnTo>
                <a:lnTo>
                  <a:pt x="1037" y="595"/>
                </a:lnTo>
                <a:lnTo>
                  <a:pt x="1057" y="610"/>
                </a:lnTo>
                <a:lnTo>
                  <a:pt x="1087" y="605"/>
                </a:lnTo>
                <a:lnTo>
                  <a:pt x="1087" y="605"/>
                </a:lnTo>
                <a:lnTo>
                  <a:pt x="1090" y="613"/>
                </a:lnTo>
                <a:lnTo>
                  <a:pt x="1099" y="631"/>
                </a:lnTo>
                <a:lnTo>
                  <a:pt x="1105" y="642"/>
                </a:lnTo>
                <a:lnTo>
                  <a:pt x="1113" y="652"/>
                </a:lnTo>
                <a:lnTo>
                  <a:pt x="1123" y="662"/>
                </a:lnTo>
                <a:lnTo>
                  <a:pt x="1133" y="671"/>
                </a:lnTo>
                <a:lnTo>
                  <a:pt x="1133" y="671"/>
                </a:lnTo>
                <a:lnTo>
                  <a:pt x="1146" y="678"/>
                </a:lnTo>
                <a:lnTo>
                  <a:pt x="1159" y="684"/>
                </a:lnTo>
                <a:lnTo>
                  <a:pt x="1173" y="688"/>
                </a:lnTo>
                <a:lnTo>
                  <a:pt x="1188" y="689"/>
                </a:lnTo>
                <a:lnTo>
                  <a:pt x="1202" y="689"/>
                </a:lnTo>
                <a:lnTo>
                  <a:pt x="1217" y="686"/>
                </a:lnTo>
                <a:lnTo>
                  <a:pt x="1231" y="683"/>
                </a:lnTo>
                <a:lnTo>
                  <a:pt x="1245" y="676"/>
                </a:lnTo>
                <a:lnTo>
                  <a:pt x="1245" y="676"/>
                </a:lnTo>
                <a:lnTo>
                  <a:pt x="1251" y="672"/>
                </a:lnTo>
                <a:lnTo>
                  <a:pt x="1258" y="666"/>
                </a:lnTo>
                <a:lnTo>
                  <a:pt x="1263" y="660"/>
                </a:lnTo>
                <a:lnTo>
                  <a:pt x="1267" y="653"/>
                </a:lnTo>
                <a:lnTo>
                  <a:pt x="1275" y="638"/>
                </a:lnTo>
                <a:lnTo>
                  <a:pt x="1282" y="623"/>
                </a:lnTo>
                <a:lnTo>
                  <a:pt x="1286" y="609"/>
                </a:lnTo>
                <a:lnTo>
                  <a:pt x="1288" y="596"/>
                </a:lnTo>
                <a:lnTo>
                  <a:pt x="1291" y="585"/>
                </a:lnTo>
                <a:lnTo>
                  <a:pt x="1291" y="585"/>
                </a:lnTo>
                <a:lnTo>
                  <a:pt x="1308" y="586"/>
                </a:lnTo>
                <a:lnTo>
                  <a:pt x="1324" y="586"/>
                </a:lnTo>
                <a:lnTo>
                  <a:pt x="1336" y="585"/>
                </a:lnTo>
                <a:lnTo>
                  <a:pt x="1336" y="585"/>
                </a:lnTo>
                <a:lnTo>
                  <a:pt x="1339" y="584"/>
                </a:lnTo>
                <a:lnTo>
                  <a:pt x="1341" y="581"/>
                </a:lnTo>
                <a:lnTo>
                  <a:pt x="1347" y="575"/>
                </a:lnTo>
                <a:lnTo>
                  <a:pt x="1352" y="566"/>
                </a:lnTo>
                <a:lnTo>
                  <a:pt x="1357" y="554"/>
                </a:lnTo>
                <a:lnTo>
                  <a:pt x="1364" y="530"/>
                </a:lnTo>
                <a:lnTo>
                  <a:pt x="1372" y="509"/>
                </a:lnTo>
                <a:lnTo>
                  <a:pt x="1372" y="509"/>
                </a:lnTo>
                <a:lnTo>
                  <a:pt x="1377" y="495"/>
                </a:lnTo>
                <a:lnTo>
                  <a:pt x="1378" y="484"/>
                </a:lnTo>
                <a:lnTo>
                  <a:pt x="1378" y="473"/>
                </a:lnTo>
                <a:lnTo>
                  <a:pt x="1377" y="453"/>
                </a:lnTo>
                <a:lnTo>
                  <a:pt x="1377" y="453"/>
                </a:lnTo>
                <a:lnTo>
                  <a:pt x="1376" y="439"/>
                </a:lnTo>
                <a:lnTo>
                  <a:pt x="1373" y="425"/>
                </a:lnTo>
                <a:lnTo>
                  <a:pt x="1364" y="396"/>
                </a:lnTo>
                <a:lnTo>
                  <a:pt x="1355" y="373"/>
                </a:lnTo>
                <a:lnTo>
                  <a:pt x="1352" y="361"/>
                </a:lnTo>
                <a:lnTo>
                  <a:pt x="1352" y="361"/>
                </a:lnTo>
                <a:lnTo>
                  <a:pt x="1333" y="279"/>
                </a:lnTo>
                <a:lnTo>
                  <a:pt x="1317" y="220"/>
                </a:lnTo>
                <a:lnTo>
                  <a:pt x="1311" y="200"/>
                </a:lnTo>
                <a:lnTo>
                  <a:pt x="1306" y="188"/>
                </a:lnTo>
                <a:lnTo>
                  <a:pt x="1306" y="188"/>
                </a:lnTo>
                <a:lnTo>
                  <a:pt x="1301" y="185"/>
                </a:lnTo>
                <a:lnTo>
                  <a:pt x="1289" y="178"/>
                </a:lnTo>
                <a:lnTo>
                  <a:pt x="1251" y="162"/>
                </a:lnTo>
                <a:lnTo>
                  <a:pt x="1198" y="140"/>
                </a:lnTo>
                <a:lnTo>
                  <a:pt x="1138" y="117"/>
                </a:lnTo>
                <a:lnTo>
                  <a:pt x="1024" y="75"/>
                </a:lnTo>
                <a:lnTo>
                  <a:pt x="984" y="61"/>
                </a:lnTo>
                <a:lnTo>
                  <a:pt x="972" y="58"/>
                </a:lnTo>
                <a:lnTo>
                  <a:pt x="965" y="56"/>
                </a:lnTo>
                <a:lnTo>
                  <a:pt x="965" y="56"/>
                </a:lnTo>
                <a:lnTo>
                  <a:pt x="951" y="55"/>
                </a:lnTo>
                <a:lnTo>
                  <a:pt x="936" y="54"/>
                </a:lnTo>
                <a:lnTo>
                  <a:pt x="920" y="51"/>
                </a:lnTo>
                <a:lnTo>
                  <a:pt x="788" y="51"/>
                </a:lnTo>
                <a:lnTo>
                  <a:pt x="777" y="0"/>
                </a:lnTo>
                <a:lnTo>
                  <a:pt x="660" y="0"/>
                </a:lnTo>
                <a:lnTo>
                  <a:pt x="645" y="51"/>
                </a:lnTo>
                <a:close/>
                <a:moveTo>
                  <a:pt x="447" y="92"/>
                </a:moveTo>
                <a:lnTo>
                  <a:pt x="386" y="234"/>
                </a:lnTo>
                <a:lnTo>
                  <a:pt x="234" y="254"/>
                </a:lnTo>
                <a:lnTo>
                  <a:pt x="264" y="173"/>
                </a:lnTo>
                <a:lnTo>
                  <a:pt x="264" y="173"/>
                </a:lnTo>
                <a:lnTo>
                  <a:pt x="314" y="144"/>
                </a:lnTo>
                <a:lnTo>
                  <a:pt x="352" y="121"/>
                </a:lnTo>
                <a:lnTo>
                  <a:pt x="368" y="113"/>
                </a:lnTo>
                <a:lnTo>
                  <a:pt x="381" y="107"/>
                </a:lnTo>
                <a:lnTo>
                  <a:pt x="381" y="107"/>
                </a:lnTo>
                <a:lnTo>
                  <a:pt x="403" y="101"/>
                </a:lnTo>
                <a:lnTo>
                  <a:pt x="424" y="96"/>
                </a:lnTo>
                <a:lnTo>
                  <a:pt x="447" y="92"/>
                </a:lnTo>
                <a:lnTo>
                  <a:pt x="447" y="92"/>
                </a:lnTo>
                <a:close/>
                <a:moveTo>
                  <a:pt x="498" y="97"/>
                </a:moveTo>
                <a:lnTo>
                  <a:pt x="498" y="97"/>
                </a:lnTo>
                <a:lnTo>
                  <a:pt x="504" y="97"/>
                </a:lnTo>
                <a:lnTo>
                  <a:pt x="519" y="96"/>
                </a:lnTo>
                <a:lnTo>
                  <a:pt x="541" y="98"/>
                </a:lnTo>
                <a:lnTo>
                  <a:pt x="552" y="100"/>
                </a:lnTo>
                <a:lnTo>
                  <a:pt x="564" y="102"/>
                </a:lnTo>
                <a:lnTo>
                  <a:pt x="564" y="102"/>
                </a:lnTo>
                <a:lnTo>
                  <a:pt x="584" y="110"/>
                </a:lnTo>
                <a:lnTo>
                  <a:pt x="603" y="119"/>
                </a:lnTo>
                <a:lnTo>
                  <a:pt x="620" y="127"/>
                </a:lnTo>
                <a:lnTo>
                  <a:pt x="584" y="214"/>
                </a:lnTo>
                <a:lnTo>
                  <a:pt x="452" y="224"/>
                </a:lnTo>
                <a:lnTo>
                  <a:pt x="498" y="97"/>
                </a:lnTo>
                <a:close/>
                <a:moveTo>
                  <a:pt x="747" y="107"/>
                </a:moveTo>
                <a:lnTo>
                  <a:pt x="1087" y="107"/>
                </a:lnTo>
                <a:lnTo>
                  <a:pt x="1275" y="188"/>
                </a:lnTo>
                <a:lnTo>
                  <a:pt x="874" y="199"/>
                </a:lnTo>
                <a:lnTo>
                  <a:pt x="747" y="107"/>
                </a:lnTo>
                <a:close/>
                <a:moveTo>
                  <a:pt x="869" y="224"/>
                </a:moveTo>
                <a:lnTo>
                  <a:pt x="879" y="382"/>
                </a:lnTo>
                <a:lnTo>
                  <a:pt x="788" y="361"/>
                </a:lnTo>
                <a:lnTo>
                  <a:pt x="772" y="254"/>
                </a:lnTo>
                <a:lnTo>
                  <a:pt x="859" y="209"/>
                </a:lnTo>
                <a:lnTo>
                  <a:pt x="869" y="224"/>
                </a:lnTo>
                <a:close/>
                <a:moveTo>
                  <a:pt x="1301" y="204"/>
                </a:moveTo>
                <a:lnTo>
                  <a:pt x="1341" y="361"/>
                </a:lnTo>
                <a:lnTo>
                  <a:pt x="1306" y="366"/>
                </a:lnTo>
                <a:lnTo>
                  <a:pt x="1301" y="20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id="{08FF09F8-D555-4FB7-AC95-C6D745D14B40}"/>
              </a:ext>
            </a:extLst>
          </p:cNvPr>
          <p:cNvSpPr>
            <a:spLocks noEditPoints="1"/>
          </p:cNvSpPr>
          <p:nvPr/>
        </p:nvSpPr>
        <p:spPr bwMode="auto">
          <a:xfrm>
            <a:off x="373101" y="5009543"/>
            <a:ext cx="1695469" cy="658122"/>
          </a:xfrm>
          <a:custGeom>
            <a:avLst/>
            <a:gdLst>
              <a:gd name="T0" fmla="*/ 687 w 1842"/>
              <a:gd name="T1" fmla="*/ 110 h 715"/>
              <a:gd name="T2" fmla="*/ 337 w 1842"/>
              <a:gd name="T3" fmla="*/ 307 h 715"/>
              <a:gd name="T4" fmla="*/ 304 w 1842"/>
              <a:gd name="T5" fmla="*/ 295 h 715"/>
              <a:gd name="T6" fmla="*/ 204 w 1842"/>
              <a:gd name="T7" fmla="*/ 303 h 715"/>
              <a:gd name="T8" fmla="*/ 229 w 1842"/>
              <a:gd name="T9" fmla="*/ 276 h 715"/>
              <a:gd name="T10" fmla="*/ 208 w 1842"/>
              <a:gd name="T11" fmla="*/ 262 h 715"/>
              <a:gd name="T12" fmla="*/ 175 w 1842"/>
              <a:gd name="T13" fmla="*/ 271 h 715"/>
              <a:gd name="T14" fmla="*/ 160 w 1842"/>
              <a:gd name="T15" fmla="*/ 338 h 715"/>
              <a:gd name="T16" fmla="*/ 42 w 1842"/>
              <a:gd name="T17" fmla="*/ 369 h 715"/>
              <a:gd name="T18" fmla="*/ 20 w 1842"/>
              <a:gd name="T19" fmla="*/ 439 h 715"/>
              <a:gd name="T20" fmla="*/ 2 w 1842"/>
              <a:gd name="T21" fmla="*/ 477 h 715"/>
              <a:gd name="T22" fmla="*/ 2 w 1842"/>
              <a:gd name="T23" fmla="*/ 508 h 715"/>
              <a:gd name="T24" fmla="*/ 6 w 1842"/>
              <a:gd name="T25" fmla="*/ 528 h 715"/>
              <a:gd name="T26" fmla="*/ 20 w 1842"/>
              <a:gd name="T27" fmla="*/ 549 h 715"/>
              <a:gd name="T28" fmla="*/ 27 w 1842"/>
              <a:gd name="T29" fmla="*/ 579 h 715"/>
              <a:gd name="T30" fmla="*/ 56 w 1842"/>
              <a:gd name="T31" fmla="*/ 607 h 715"/>
              <a:gd name="T32" fmla="*/ 130 w 1842"/>
              <a:gd name="T33" fmla="*/ 631 h 715"/>
              <a:gd name="T34" fmla="*/ 234 w 1842"/>
              <a:gd name="T35" fmla="*/ 646 h 715"/>
              <a:gd name="T36" fmla="*/ 300 w 1842"/>
              <a:gd name="T37" fmla="*/ 699 h 715"/>
              <a:gd name="T38" fmla="*/ 380 w 1842"/>
              <a:gd name="T39" fmla="*/ 715 h 715"/>
              <a:gd name="T40" fmla="*/ 467 w 1842"/>
              <a:gd name="T41" fmla="*/ 682 h 715"/>
              <a:gd name="T42" fmla="*/ 511 w 1842"/>
              <a:gd name="T43" fmla="*/ 617 h 715"/>
              <a:gd name="T44" fmla="*/ 1240 w 1842"/>
              <a:gd name="T45" fmla="*/ 589 h 715"/>
              <a:gd name="T46" fmla="*/ 1290 w 1842"/>
              <a:gd name="T47" fmla="*/ 585 h 715"/>
              <a:gd name="T48" fmla="*/ 1338 w 1842"/>
              <a:gd name="T49" fmla="*/ 546 h 715"/>
              <a:gd name="T50" fmla="*/ 1386 w 1842"/>
              <a:gd name="T51" fmla="*/ 598 h 715"/>
              <a:gd name="T52" fmla="*/ 1469 w 1842"/>
              <a:gd name="T53" fmla="*/ 622 h 715"/>
              <a:gd name="T54" fmla="*/ 1533 w 1842"/>
              <a:gd name="T55" fmla="*/ 600 h 715"/>
              <a:gd name="T56" fmla="*/ 1570 w 1842"/>
              <a:gd name="T57" fmla="*/ 545 h 715"/>
              <a:gd name="T58" fmla="*/ 1691 w 1842"/>
              <a:gd name="T59" fmla="*/ 526 h 715"/>
              <a:gd name="T60" fmla="*/ 1806 w 1842"/>
              <a:gd name="T61" fmla="*/ 498 h 715"/>
              <a:gd name="T62" fmla="*/ 1824 w 1842"/>
              <a:gd name="T63" fmla="*/ 488 h 715"/>
              <a:gd name="T64" fmla="*/ 1842 w 1842"/>
              <a:gd name="T65" fmla="*/ 379 h 715"/>
              <a:gd name="T66" fmla="*/ 1818 w 1842"/>
              <a:gd name="T67" fmla="*/ 262 h 715"/>
              <a:gd name="T68" fmla="*/ 1764 w 1842"/>
              <a:gd name="T69" fmla="*/ 207 h 715"/>
              <a:gd name="T70" fmla="*/ 1517 w 1842"/>
              <a:gd name="T71" fmla="*/ 192 h 715"/>
              <a:gd name="T72" fmla="*/ 1386 w 1842"/>
              <a:gd name="T73" fmla="*/ 80 h 715"/>
              <a:gd name="T74" fmla="*/ 1287 w 1842"/>
              <a:gd name="T75" fmla="*/ 66 h 715"/>
              <a:gd name="T76" fmla="*/ 1072 w 1842"/>
              <a:gd name="T77" fmla="*/ 60 h 715"/>
              <a:gd name="T78" fmla="*/ 1028 w 1842"/>
              <a:gd name="T79" fmla="*/ 53 h 715"/>
              <a:gd name="T80" fmla="*/ 980 w 1842"/>
              <a:gd name="T81" fmla="*/ 38 h 715"/>
              <a:gd name="T82" fmla="*/ 986 w 1842"/>
              <a:gd name="T83" fmla="*/ 14 h 715"/>
              <a:gd name="T84" fmla="*/ 942 w 1842"/>
              <a:gd name="T85" fmla="*/ 0 h 715"/>
              <a:gd name="T86" fmla="*/ 915 w 1842"/>
              <a:gd name="T87" fmla="*/ 13 h 715"/>
              <a:gd name="T88" fmla="*/ 919 w 1842"/>
              <a:gd name="T89" fmla="*/ 34 h 715"/>
              <a:gd name="T90" fmla="*/ 923 w 1842"/>
              <a:gd name="T91" fmla="*/ 47 h 715"/>
              <a:gd name="T92" fmla="*/ 900 w 1842"/>
              <a:gd name="T93" fmla="*/ 50 h 715"/>
              <a:gd name="T94" fmla="*/ 889 w 1842"/>
              <a:gd name="T95" fmla="*/ 62 h 715"/>
              <a:gd name="T96" fmla="*/ 1169 w 1842"/>
              <a:gd name="T97" fmla="*/ 114 h 715"/>
              <a:gd name="T98" fmla="*/ 1318 w 1842"/>
              <a:gd name="T99" fmla="*/ 124 h 715"/>
              <a:gd name="T100" fmla="*/ 1368 w 1842"/>
              <a:gd name="T101" fmla="*/ 181 h 715"/>
              <a:gd name="T102" fmla="*/ 1043 w 1842"/>
              <a:gd name="T103" fmla="*/ 119 h 715"/>
              <a:gd name="T104" fmla="*/ 802 w 1842"/>
              <a:gd name="T105" fmla="*/ 173 h 715"/>
              <a:gd name="T106" fmla="*/ 853 w 1842"/>
              <a:gd name="T107" fmla="*/ 137 h 715"/>
              <a:gd name="T108" fmla="*/ 1043 w 1842"/>
              <a:gd name="T109" fmla="*/ 119 h 715"/>
              <a:gd name="T110" fmla="*/ 554 w 1842"/>
              <a:gd name="T111" fmla="*/ 291 h 715"/>
              <a:gd name="T112" fmla="*/ 692 w 1842"/>
              <a:gd name="T113" fmla="*/ 124 h 715"/>
              <a:gd name="T114" fmla="*/ 786 w 1842"/>
              <a:gd name="T115" fmla="*/ 134 h 715"/>
              <a:gd name="T116" fmla="*/ 94 w 1842"/>
              <a:gd name="T117" fmla="*/ 427 h 715"/>
              <a:gd name="T118" fmla="*/ 92 w 1842"/>
              <a:gd name="T119" fmla="*/ 489 h 715"/>
              <a:gd name="T120" fmla="*/ 73 w 1842"/>
              <a:gd name="T121" fmla="*/ 497 h 715"/>
              <a:gd name="T122" fmla="*/ 66 w 1842"/>
              <a:gd name="T123" fmla="*/ 425 h 7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842" h="715">
                <a:moveTo>
                  <a:pt x="889" y="80"/>
                </a:moveTo>
                <a:lnTo>
                  <a:pt x="889" y="80"/>
                </a:lnTo>
                <a:lnTo>
                  <a:pt x="795" y="92"/>
                </a:lnTo>
                <a:lnTo>
                  <a:pt x="726" y="103"/>
                </a:lnTo>
                <a:lnTo>
                  <a:pt x="701" y="106"/>
                </a:lnTo>
                <a:lnTo>
                  <a:pt x="687" y="110"/>
                </a:lnTo>
                <a:lnTo>
                  <a:pt x="687" y="110"/>
                </a:lnTo>
                <a:lnTo>
                  <a:pt x="673" y="120"/>
                </a:lnTo>
                <a:lnTo>
                  <a:pt x="646" y="142"/>
                </a:lnTo>
                <a:lnTo>
                  <a:pt x="573" y="202"/>
                </a:lnTo>
                <a:lnTo>
                  <a:pt x="473" y="288"/>
                </a:lnTo>
                <a:lnTo>
                  <a:pt x="337" y="307"/>
                </a:lnTo>
                <a:lnTo>
                  <a:pt x="337" y="292"/>
                </a:lnTo>
                <a:lnTo>
                  <a:pt x="337" y="292"/>
                </a:lnTo>
                <a:lnTo>
                  <a:pt x="323" y="292"/>
                </a:lnTo>
                <a:lnTo>
                  <a:pt x="312" y="293"/>
                </a:lnTo>
                <a:lnTo>
                  <a:pt x="304" y="295"/>
                </a:lnTo>
                <a:lnTo>
                  <a:pt x="304" y="295"/>
                </a:lnTo>
                <a:lnTo>
                  <a:pt x="299" y="300"/>
                </a:lnTo>
                <a:lnTo>
                  <a:pt x="291" y="306"/>
                </a:lnTo>
                <a:lnTo>
                  <a:pt x="282" y="316"/>
                </a:lnTo>
                <a:lnTo>
                  <a:pt x="202" y="322"/>
                </a:lnTo>
                <a:lnTo>
                  <a:pt x="204" y="303"/>
                </a:lnTo>
                <a:lnTo>
                  <a:pt x="204" y="303"/>
                </a:lnTo>
                <a:lnTo>
                  <a:pt x="216" y="296"/>
                </a:lnTo>
                <a:lnTo>
                  <a:pt x="224" y="291"/>
                </a:lnTo>
                <a:lnTo>
                  <a:pt x="228" y="286"/>
                </a:lnTo>
                <a:lnTo>
                  <a:pt x="228" y="286"/>
                </a:lnTo>
                <a:lnTo>
                  <a:pt x="229" y="282"/>
                </a:lnTo>
                <a:lnTo>
                  <a:pt x="229" y="276"/>
                </a:lnTo>
                <a:lnTo>
                  <a:pt x="228" y="268"/>
                </a:lnTo>
                <a:lnTo>
                  <a:pt x="228" y="268"/>
                </a:lnTo>
                <a:lnTo>
                  <a:pt x="228" y="267"/>
                </a:lnTo>
                <a:lnTo>
                  <a:pt x="224" y="264"/>
                </a:lnTo>
                <a:lnTo>
                  <a:pt x="218" y="263"/>
                </a:lnTo>
                <a:lnTo>
                  <a:pt x="208" y="262"/>
                </a:lnTo>
                <a:lnTo>
                  <a:pt x="208" y="262"/>
                </a:lnTo>
                <a:lnTo>
                  <a:pt x="197" y="262"/>
                </a:lnTo>
                <a:lnTo>
                  <a:pt x="186" y="263"/>
                </a:lnTo>
                <a:lnTo>
                  <a:pt x="179" y="267"/>
                </a:lnTo>
                <a:lnTo>
                  <a:pt x="175" y="271"/>
                </a:lnTo>
                <a:lnTo>
                  <a:pt x="175" y="271"/>
                </a:lnTo>
                <a:lnTo>
                  <a:pt x="173" y="273"/>
                </a:lnTo>
                <a:lnTo>
                  <a:pt x="173" y="278"/>
                </a:lnTo>
                <a:lnTo>
                  <a:pt x="171" y="288"/>
                </a:lnTo>
                <a:lnTo>
                  <a:pt x="171" y="301"/>
                </a:lnTo>
                <a:lnTo>
                  <a:pt x="160" y="338"/>
                </a:lnTo>
                <a:lnTo>
                  <a:pt x="160" y="338"/>
                </a:lnTo>
                <a:lnTo>
                  <a:pt x="107" y="349"/>
                </a:lnTo>
                <a:lnTo>
                  <a:pt x="69" y="358"/>
                </a:lnTo>
                <a:lnTo>
                  <a:pt x="55" y="362"/>
                </a:lnTo>
                <a:lnTo>
                  <a:pt x="48" y="364"/>
                </a:lnTo>
                <a:lnTo>
                  <a:pt x="48" y="364"/>
                </a:lnTo>
                <a:lnTo>
                  <a:pt x="42" y="369"/>
                </a:lnTo>
                <a:lnTo>
                  <a:pt x="36" y="375"/>
                </a:lnTo>
                <a:lnTo>
                  <a:pt x="31" y="384"/>
                </a:lnTo>
                <a:lnTo>
                  <a:pt x="27" y="398"/>
                </a:lnTo>
                <a:lnTo>
                  <a:pt x="27" y="398"/>
                </a:lnTo>
                <a:lnTo>
                  <a:pt x="22" y="417"/>
                </a:lnTo>
                <a:lnTo>
                  <a:pt x="20" y="439"/>
                </a:lnTo>
                <a:lnTo>
                  <a:pt x="17" y="464"/>
                </a:lnTo>
                <a:lnTo>
                  <a:pt x="17" y="464"/>
                </a:lnTo>
                <a:lnTo>
                  <a:pt x="12" y="468"/>
                </a:lnTo>
                <a:lnTo>
                  <a:pt x="7" y="471"/>
                </a:lnTo>
                <a:lnTo>
                  <a:pt x="2" y="477"/>
                </a:lnTo>
                <a:lnTo>
                  <a:pt x="2" y="477"/>
                </a:lnTo>
                <a:lnTo>
                  <a:pt x="1" y="483"/>
                </a:lnTo>
                <a:lnTo>
                  <a:pt x="0" y="489"/>
                </a:lnTo>
                <a:lnTo>
                  <a:pt x="0" y="501"/>
                </a:lnTo>
                <a:lnTo>
                  <a:pt x="0" y="501"/>
                </a:lnTo>
                <a:lnTo>
                  <a:pt x="1" y="504"/>
                </a:lnTo>
                <a:lnTo>
                  <a:pt x="2" y="508"/>
                </a:lnTo>
                <a:lnTo>
                  <a:pt x="5" y="511"/>
                </a:lnTo>
                <a:lnTo>
                  <a:pt x="6" y="513"/>
                </a:lnTo>
                <a:lnTo>
                  <a:pt x="6" y="513"/>
                </a:lnTo>
                <a:lnTo>
                  <a:pt x="5" y="521"/>
                </a:lnTo>
                <a:lnTo>
                  <a:pt x="5" y="525"/>
                </a:lnTo>
                <a:lnTo>
                  <a:pt x="6" y="528"/>
                </a:lnTo>
                <a:lnTo>
                  <a:pt x="6" y="528"/>
                </a:lnTo>
                <a:lnTo>
                  <a:pt x="10" y="536"/>
                </a:lnTo>
                <a:lnTo>
                  <a:pt x="15" y="543"/>
                </a:lnTo>
                <a:lnTo>
                  <a:pt x="15" y="543"/>
                </a:lnTo>
                <a:lnTo>
                  <a:pt x="17" y="545"/>
                </a:lnTo>
                <a:lnTo>
                  <a:pt x="20" y="549"/>
                </a:lnTo>
                <a:lnTo>
                  <a:pt x="24" y="554"/>
                </a:lnTo>
                <a:lnTo>
                  <a:pt x="24" y="561"/>
                </a:lnTo>
                <a:lnTo>
                  <a:pt x="24" y="561"/>
                </a:lnTo>
                <a:lnTo>
                  <a:pt x="24" y="566"/>
                </a:lnTo>
                <a:lnTo>
                  <a:pt x="25" y="573"/>
                </a:lnTo>
                <a:lnTo>
                  <a:pt x="27" y="579"/>
                </a:lnTo>
                <a:lnTo>
                  <a:pt x="31" y="586"/>
                </a:lnTo>
                <a:lnTo>
                  <a:pt x="36" y="593"/>
                </a:lnTo>
                <a:lnTo>
                  <a:pt x="41" y="599"/>
                </a:lnTo>
                <a:lnTo>
                  <a:pt x="49" y="603"/>
                </a:lnTo>
                <a:lnTo>
                  <a:pt x="56" y="607"/>
                </a:lnTo>
                <a:lnTo>
                  <a:pt x="56" y="607"/>
                </a:lnTo>
                <a:lnTo>
                  <a:pt x="94" y="614"/>
                </a:lnTo>
                <a:lnTo>
                  <a:pt x="114" y="618"/>
                </a:lnTo>
                <a:lnTo>
                  <a:pt x="114" y="618"/>
                </a:lnTo>
                <a:lnTo>
                  <a:pt x="118" y="624"/>
                </a:lnTo>
                <a:lnTo>
                  <a:pt x="123" y="628"/>
                </a:lnTo>
                <a:lnTo>
                  <a:pt x="130" y="631"/>
                </a:lnTo>
                <a:lnTo>
                  <a:pt x="130" y="631"/>
                </a:lnTo>
                <a:lnTo>
                  <a:pt x="150" y="633"/>
                </a:lnTo>
                <a:lnTo>
                  <a:pt x="184" y="637"/>
                </a:lnTo>
                <a:lnTo>
                  <a:pt x="232" y="643"/>
                </a:lnTo>
                <a:lnTo>
                  <a:pt x="232" y="643"/>
                </a:lnTo>
                <a:lnTo>
                  <a:pt x="234" y="646"/>
                </a:lnTo>
                <a:lnTo>
                  <a:pt x="241" y="655"/>
                </a:lnTo>
                <a:lnTo>
                  <a:pt x="251" y="666"/>
                </a:lnTo>
                <a:lnTo>
                  <a:pt x="267" y="679"/>
                </a:lnTo>
                <a:lnTo>
                  <a:pt x="277" y="686"/>
                </a:lnTo>
                <a:lnTo>
                  <a:pt x="288" y="693"/>
                </a:lnTo>
                <a:lnTo>
                  <a:pt x="300" y="699"/>
                </a:lnTo>
                <a:lnTo>
                  <a:pt x="313" y="704"/>
                </a:lnTo>
                <a:lnTo>
                  <a:pt x="328" y="709"/>
                </a:lnTo>
                <a:lnTo>
                  <a:pt x="344" y="713"/>
                </a:lnTo>
                <a:lnTo>
                  <a:pt x="361" y="714"/>
                </a:lnTo>
                <a:lnTo>
                  <a:pt x="380" y="715"/>
                </a:lnTo>
                <a:lnTo>
                  <a:pt x="380" y="715"/>
                </a:lnTo>
                <a:lnTo>
                  <a:pt x="397" y="714"/>
                </a:lnTo>
                <a:lnTo>
                  <a:pt x="415" y="712"/>
                </a:lnTo>
                <a:lnTo>
                  <a:pt x="430" y="705"/>
                </a:lnTo>
                <a:lnTo>
                  <a:pt x="444" y="699"/>
                </a:lnTo>
                <a:lnTo>
                  <a:pt x="456" y="691"/>
                </a:lnTo>
                <a:lnTo>
                  <a:pt x="467" y="682"/>
                </a:lnTo>
                <a:lnTo>
                  <a:pt x="476" y="674"/>
                </a:lnTo>
                <a:lnTo>
                  <a:pt x="485" y="663"/>
                </a:lnTo>
                <a:lnTo>
                  <a:pt x="491" y="655"/>
                </a:lnTo>
                <a:lnTo>
                  <a:pt x="497" y="645"/>
                </a:lnTo>
                <a:lnTo>
                  <a:pt x="506" y="628"/>
                </a:lnTo>
                <a:lnTo>
                  <a:pt x="511" y="617"/>
                </a:lnTo>
                <a:lnTo>
                  <a:pt x="512" y="613"/>
                </a:lnTo>
                <a:lnTo>
                  <a:pt x="552" y="628"/>
                </a:lnTo>
                <a:lnTo>
                  <a:pt x="1203" y="579"/>
                </a:lnTo>
                <a:lnTo>
                  <a:pt x="1203" y="579"/>
                </a:lnTo>
                <a:lnTo>
                  <a:pt x="1222" y="584"/>
                </a:lnTo>
                <a:lnTo>
                  <a:pt x="1240" y="589"/>
                </a:lnTo>
                <a:lnTo>
                  <a:pt x="1258" y="591"/>
                </a:lnTo>
                <a:lnTo>
                  <a:pt x="1258" y="591"/>
                </a:lnTo>
                <a:lnTo>
                  <a:pt x="1265" y="591"/>
                </a:lnTo>
                <a:lnTo>
                  <a:pt x="1274" y="590"/>
                </a:lnTo>
                <a:lnTo>
                  <a:pt x="1283" y="588"/>
                </a:lnTo>
                <a:lnTo>
                  <a:pt x="1290" y="585"/>
                </a:lnTo>
                <a:lnTo>
                  <a:pt x="1306" y="579"/>
                </a:lnTo>
                <a:lnTo>
                  <a:pt x="1314" y="573"/>
                </a:lnTo>
                <a:lnTo>
                  <a:pt x="1314" y="573"/>
                </a:lnTo>
                <a:lnTo>
                  <a:pt x="1322" y="566"/>
                </a:lnTo>
                <a:lnTo>
                  <a:pt x="1330" y="557"/>
                </a:lnTo>
                <a:lnTo>
                  <a:pt x="1338" y="546"/>
                </a:lnTo>
                <a:lnTo>
                  <a:pt x="1338" y="546"/>
                </a:lnTo>
                <a:lnTo>
                  <a:pt x="1346" y="557"/>
                </a:lnTo>
                <a:lnTo>
                  <a:pt x="1355" y="570"/>
                </a:lnTo>
                <a:lnTo>
                  <a:pt x="1369" y="584"/>
                </a:lnTo>
                <a:lnTo>
                  <a:pt x="1378" y="590"/>
                </a:lnTo>
                <a:lnTo>
                  <a:pt x="1386" y="598"/>
                </a:lnTo>
                <a:lnTo>
                  <a:pt x="1398" y="604"/>
                </a:lnTo>
                <a:lnTo>
                  <a:pt x="1409" y="609"/>
                </a:lnTo>
                <a:lnTo>
                  <a:pt x="1422" y="614"/>
                </a:lnTo>
                <a:lnTo>
                  <a:pt x="1437" y="618"/>
                </a:lnTo>
                <a:lnTo>
                  <a:pt x="1452" y="621"/>
                </a:lnTo>
                <a:lnTo>
                  <a:pt x="1469" y="622"/>
                </a:lnTo>
                <a:lnTo>
                  <a:pt x="1469" y="622"/>
                </a:lnTo>
                <a:lnTo>
                  <a:pt x="1485" y="621"/>
                </a:lnTo>
                <a:lnTo>
                  <a:pt x="1499" y="618"/>
                </a:lnTo>
                <a:lnTo>
                  <a:pt x="1512" y="613"/>
                </a:lnTo>
                <a:lnTo>
                  <a:pt x="1523" y="608"/>
                </a:lnTo>
                <a:lnTo>
                  <a:pt x="1533" y="600"/>
                </a:lnTo>
                <a:lnTo>
                  <a:pt x="1542" y="593"/>
                </a:lnTo>
                <a:lnTo>
                  <a:pt x="1549" y="585"/>
                </a:lnTo>
                <a:lnTo>
                  <a:pt x="1556" y="576"/>
                </a:lnTo>
                <a:lnTo>
                  <a:pt x="1561" y="567"/>
                </a:lnTo>
                <a:lnTo>
                  <a:pt x="1565" y="560"/>
                </a:lnTo>
                <a:lnTo>
                  <a:pt x="1570" y="545"/>
                </a:lnTo>
                <a:lnTo>
                  <a:pt x="1573" y="535"/>
                </a:lnTo>
                <a:lnTo>
                  <a:pt x="1573" y="531"/>
                </a:lnTo>
                <a:lnTo>
                  <a:pt x="1573" y="531"/>
                </a:lnTo>
                <a:lnTo>
                  <a:pt x="1634" y="528"/>
                </a:lnTo>
                <a:lnTo>
                  <a:pt x="1677" y="527"/>
                </a:lnTo>
                <a:lnTo>
                  <a:pt x="1691" y="526"/>
                </a:lnTo>
                <a:lnTo>
                  <a:pt x="1697" y="525"/>
                </a:lnTo>
                <a:lnTo>
                  <a:pt x="1697" y="525"/>
                </a:lnTo>
                <a:lnTo>
                  <a:pt x="1705" y="514"/>
                </a:lnTo>
                <a:lnTo>
                  <a:pt x="1710" y="507"/>
                </a:lnTo>
                <a:lnTo>
                  <a:pt x="1710" y="507"/>
                </a:lnTo>
                <a:lnTo>
                  <a:pt x="1806" y="498"/>
                </a:lnTo>
                <a:lnTo>
                  <a:pt x="1806" y="498"/>
                </a:lnTo>
                <a:lnTo>
                  <a:pt x="1811" y="497"/>
                </a:lnTo>
                <a:lnTo>
                  <a:pt x="1816" y="495"/>
                </a:lnTo>
                <a:lnTo>
                  <a:pt x="1820" y="493"/>
                </a:lnTo>
                <a:lnTo>
                  <a:pt x="1824" y="488"/>
                </a:lnTo>
                <a:lnTo>
                  <a:pt x="1824" y="488"/>
                </a:lnTo>
                <a:lnTo>
                  <a:pt x="1826" y="484"/>
                </a:lnTo>
                <a:lnTo>
                  <a:pt x="1827" y="479"/>
                </a:lnTo>
                <a:lnTo>
                  <a:pt x="1827" y="465"/>
                </a:lnTo>
                <a:lnTo>
                  <a:pt x="1827" y="446"/>
                </a:lnTo>
                <a:lnTo>
                  <a:pt x="1842" y="413"/>
                </a:lnTo>
                <a:lnTo>
                  <a:pt x="1842" y="379"/>
                </a:lnTo>
                <a:lnTo>
                  <a:pt x="1830" y="364"/>
                </a:lnTo>
                <a:lnTo>
                  <a:pt x="1830" y="364"/>
                </a:lnTo>
                <a:lnTo>
                  <a:pt x="1825" y="315"/>
                </a:lnTo>
                <a:lnTo>
                  <a:pt x="1821" y="281"/>
                </a:lnTo>
                <a:lnTo>
                  <a:pt x="1818" y="262"/>
                </a:lnTo>
                <a:lnTo>
                  <a:pt x="1818" y="262"/>
                </a:lnTo>
                <a:lnTo>
                  <a:pt x="1816" y="258"/>
                </a:lnTo>
                <a:lnTo>
                  <a:pt x="1810" y="250"/>
                </a:lnTo>
                <a:lnTo>
                  <a:pt x="1793" y="233"/>
                </a:lnTo>
                <a:lnTo>
                  <a:pt x="1776" y="216"/>
                </a:lnTo>
                <a:lnTo>
                  <a:pt x="1768" y="210"/>
                </a:lnTo>
                <a:lnTo>
                  <a:pt x="1764" y="207"/>
                </a:lnTo>
                <a:lnTo>
                  <a:pt x="1764" y="207"/>
                </a:lnTo>
                <a:lnTo>
                  <a:pt x="1725" y="207"/>
                </a:lnTo>
                <a:lnTo>
                  <a:pt x="1647" y="207"/>
                </a:lnTo>
                <a:lnTo>
                  <a:pt x="1534" y="210"/>
                </a:lnTo>
                <a:lnTo>
                  <a:pt x="1534" y="210"/>
                </a:lnTo>
                <a:lnTo>
                  <a:pt x="1517" y="192"/>
                </a:lnTo>
                <a:lnTo>
                  <a:pt x="1474" y="152"/>
                </a:lnTo>
                <a:lnTo>
                  <a:pt x="1448" y="129"/>
                </a:lnTo>
                <a:lnTo>
                  <a:pt x="1424" y="108"/>
                </a:lnTo>
                <a:lnTo>
                  <a:pt x="1403" y="91"/>
                </a:lnTo>
                <a:lnTo>
                  <a:pt x="1394" y="85"/>
                </a:lnTo>
                <a:lnTo>
                  <a:pt x="1386" y="80"/>
                </a:lnTo>
                <a:lnTo>
                  <a:pt x="1386" y="80"/>
                </a:lnTo>
                <a:lnTo>
                  <a:pt x="1379" y="77"/>
                </a:lnTo>
                <a:lnTo>
                  <a:pt x="1370" y="75"/>
                </a:lnTo>
                <a:lnTo>
                  <a:pt x="1346" y="70"/>
                </a:lnTo>
                <a:lnTo>
                  <a:pt x="1317" y="67"/>
                </a:lnTo>
                <a:lnTo>
                  <a:pt x="1287" y="66"/>
                </a:lnTo>
                <a:lnTo>
                  <a:pt x="1227" y="65"/>
                </a:lnTo>
                <a:lnTo>
                  <a:pt x="1184" y="65"/>
                </a:lnTo>
                <a:lnTo>
                  <a:pt x="1076" y="71"/>
                </a:lnTo>
                <a:lnTo>
                  <a:pt x="1076" y="71"/>
                </a:lnTo>
                <a:lnTo>
                  <a:pt x="1074" y="65"/>
                </a:lnTo>
                <a:lnTo>
                  <a:pt x="1072" y="60"/>
                </a:lnTo>
                <a:lnTo>
                  <a:pt x="1069" y="57"/>
                </a:lnTo>
                <a:lnTo>
                  <a:pt x="1067" y="56"/>
                </a:lnTo>
                <a:lnTo>
                  <a:pt x="1067" y="56"/>
                </a:lnTo>
                <a:lnTo>
                  <a:pt x="1057" y="53"/>
                </a:lnTo>
                <a:lnTo>
                  <a:pt x="1047" y="53"/>
                </a:lnTo>
                <a:lnTo>
                  <a:pt x="1028" y="53"/>
                </a:lnTo>
                <a:lnTo>
                  <a:pt x="1028" y="62"/>
                </a:lnTo>
                <a:lnTo>
                  <a:pt x="1028" y="74"/>
                </a:lnTo>
                <a:lnTo>
                  <a:pt x="986" y="74"/>
                </a:lnTo>
                <a:lnTo>
                  <a:pt x="986" y="41"/>
                </a:lnTo>
                <a:lnTo>
                  <a:pt x="980" y="38"/>
                </a:lnTo>
                <a:lnTo>
                  <a:pt x="980" y="38"/>
                </a:lnTo>
                <a:lnTo>
                  <a:pt x="981" y="36"/>
                </a:lnTo>
                <a:lnTo>
                  <a:pt x="985" y="29"/>
                </a:lnTo>
                <a:lnTo>
                  <a:pt x="987" y="20"/>
                </a:lnTo>
                <a:lnTo>
                  <a:pt x="987" y="17"/>
                </a:lnTo>
                <a:lnTo>
                  <a:pt x="986" y="14"/>
                </a:lnTo>
                <a:lnTo>
                  <a:pt x="986" y="14"/>
                </a:lnTo>
                <a:lnTo>
                  <a:pt x="982" y="10"/>
                </a:lnTo>
                <a:lnTo>
                  <a:pt x="978" y="8"/>
                </a:lnTo>
                <a:lnTo>
                  <a:pt x="965" y="3"/>
                </a:lnTo>
                <a:lnTo>
                  <a:pt x="957" y="2"/>
                </a:lnTo>
                <a:lnTo>
                  <a:pt x="949" y="0"/>
                </a:lnTo>
                <a:lnTo>
                  <a:pt x="942" y="0"/>
                </a:lnTo>
                <a:lnTo>
                  <a:pt x="934" y="2"/>
                </a:lnTo>
                <a:lnTo>
                  <a:pt x="934" y="2"/>
                </a:lnTo>
                <a:lnTo>
                  <a:pt x="928" y="4"/>
                </a:lnTo>
                <a:lnTo>
                  <a:pt x="923" y="7"/>
                </a:lnTo>
                <a:lnTo>
                  <a:pt x="919" y="9"/>
                </a:lnTo>
                <a:lnTo>
                  <a:pt x="915" y="13"/>
                </a:lnTo>
                <a:lnTo>
                  <a:pt x="912" y="19"/>
                </a:lnTo>
                <a:lnTo>
                  <a:pt x="910" y="26"/>
                </a:lnTo>
                <a:lnTo>
                  <a:pt x="910" y="26"/>
                </a:lnTo>
                <a:lnTo>
                  <a:pt x="912" y="28"/>
                </a:lnTo>
                <a:lnTo>
                  <a:pt x="913" y="31"/>
                </a:lnTo>
                <a:lnTo>
                  <a:pt x="919" y="34"/>
                </a:lnTo>
                <a:lnTo>
                  <a:pt x="928" y="38"/>
                </a:lnTo>
                <a:lnTo>
                  <a:pt x="928" y="38"/>
                </a:lnTo>
                <a:lnTo>
                  <a:pt x="925" y="41"/>
                </a:lnTo>
                <a:lnTo>
                  <a:pt x="924" y="43"/>
                </a:lnTo>
                <a:lnTo>
                  <a:pt x="923" y="47"/>
                </a:lnTo>
                <a:lnTo>
                  <a:pt x="923" y="47"/>
                </a:lnTo>
                <a:lnTo>
                  <a:pt x="922" y="53"/>
                </a:lnTo>
                <a:lnTo>
                  <a:pt x="923" y="56"/>
                </a:lnTo>
                <a:lnTo>
                  <a:pt x="923" y="56"/>
                </a:lnTo>
                <a:lnTo>
                  <a:pt x="912" y="52"/>
                </a:lnTo>
                <a:lnTo>
                  <a:pt x="904" y="50"/>
                </a:lnTo>
                <a:lnTo>
                  <a:pt x="900" y="50"/>
                </a:lnTo>
                <a:lnTo>
                  <a:pt x="899" y="50"/>
                </a:lnTo>
                <a:lnTo>
                  <a:pt x="899" y="50"/>
                </a:lnTo>
                <a:lnTo>
                  <a:pt x="893" y="56"/>
                </a:lnTo>
                <a:lnTo>
                  <a:pt x="890" y="58"/>
                </a:lnTo>
                <a:lnTo>
                  <a:pt x="889" y="62"/>
                </a:lnTo>
                <a:lnTo>
                  <a:pt x="889" y="62"/>
                </a:lnTo>
                <a:lnTo>
                  <a:pt x="889" y="74"/>
                </a:lnTo>
                <a:lnTo>
                  <a:pt x="889" y="80"/>
                </a:lnTo>
                <a:lnTo>
                  <a:pt x="889" y="80"/>
                </a:lnTo>
                <a:close/>
                <a:moveTo>
                  <a:pt x="1067" y="116"/>
                </a:moveTo>
                <a:lnTo>
                  <a:pt x="1067" y="116"/>
                </a:lnTo>
                <a:lnTo>
                  <a:pt x="1169" y="114"/>
                </a:lnTo>
                <a:lnTo>
                  <a:pt x="1241" y="113"/>
                </a:lnTo>
                <a:lnTo>
                  <a:pt x="1278" y="114"/>
                </a:lnTo>
                <a:lnTo>
                  <a:pt x="1278" y="114"/>
                </a:lnTo>
                <a:lnTo>
                  <a:pt x="1288" y="115"/>
                </a:lnTo>
                <a:lnTo>
                  <a:pt x="1302" y="118"/>
                </a:lnTo>
                <a:lnTo>
                  <a:pt x="1318" y="124"/>
                </a:lnTo>
                <a:lnTo>
                  <a:pt x="1336" y="132"/>
                </a:lnTo>
                <a:lnTo>
                  <a:pt x="1336" y="132"/>
                </a:lnTo>
                <a:lnTo>
                  <a:pt x="1340" y="135"/>
                </a:lnTo>
                <a:lnTo>
                  <a:pt x="1346" y="142"/>
                </a:lnTo>
                <a:lnTo>
                  <a:pt x="1356" y="158"/>
                </a:lnTo>
                <a:lnTo>
                  <a:pt x="1368" y="181"/>
                </a:lnTo>
                <a:lnTo>
                  <a:pt x="1379" y="205"/>
                </a:lnTo>
                <a:lnTo>
                  <a:pt x="1398" y="248"/>
                </a:lnTo>
                <a:lnTo>
                  <a:pt x="1405" y="268"/>
                </a:lnTo>
                <a:lnTo>
                  <a:pt x="1067" y="288"/>
                </a:lnTo>
                <a:lnTo>
                  <a:pt x="1067" y="116"/>
                </a:lnTo>
                <a:close/>
                <a:moveTo>
                  <a:pt x="1043" y="119"/>
                </a:moveTo>
                <a:lnTo>
                  <a:pt x="1019" y="292"/>
                </a:lnTo>
                <a:lnTo>
                  <a:pt x="666" y="319"/>
                </a:lnTo>
                <a:lnTo>
                  <a:pt x="666" y="319"/>
                </a:lnTo>
                <a:lnTo>
                  <a:pt x="689" y="293"/>
                </a:lnTo>
                <a:lnTo>
                  <a:pt x="744" y="234"/>
                </a:lnTo>
                <a:lnTo>
                  <a:pt x="802" y="173"/>
                </a:lnTo>
                <a:lnTo>
                  <a:pt x="824" y="152"/>
                </a:lnTo>
                <a:lnTo>
                  <a:pt x="832" y="144"/>
                </a:lnTo>
                <a:lnTo>
                  <a:pt x="838" y="140"/>
                </a:lnTo>
                <a:lnTo>
                  <a:pt x="838" y="140"/>
                </a:lnTo>
                <a:lnTo>
                  <a:pt x="845" y="138"/>
                </a:lnTo>
                <a:lnTo>
                  <a:pt x="853" y="137"/>
                </a:lnTo>
                <a:lnTo>
                  <a:pt x="880" y="133"/>
                </a:lnTo>
                <a:lnTo>
                  <a:pt x="913" y="129"/>
                </a:lnTo>
                <a:lnTo>
                  <a:pt x="949" y="125"/>
                </a:lnTo>
                <a:lnTo>
                  <a:pt x="1014" y="122"/>
                </a:lnTo>
                <a:lnTo>
                  <a:pt x="1043" y="119"/>
                </a:lnTo>
                <a:lnTo>
                  <a:pt x="1043" y="119"/>
                </a:lnTo>
                <a:close/>
                <a:moveTo>
                  <a:pt x="786" y="134"/>
                </a:moveTo>
                <a:lnTo>
                  <a:pt x="621" y="307"/>
                </a:lnTo>
                <a:lnTo>
                  <a:pt x="621" y="307"/>
                </a:lnTo>
                <a:lnTo>
                  <a:pt x="593" y="298"/>
                </a:lnTo>
                <a:lnTo>
                  <a:pt x="568" y="292"/>
                </a:lnTo>
                <a:lnTo>
                  <a:pt x="554" y="291"/>
                </a:lnTo>
                <a:lnTo>
                  <a:pt x="543" y="288"/>
                </a:lnTo>
                <a:lnTo>
                  <a:pt x="543" y="288"/>
                </a:lnTo>
                <a:lnTo>
                  <a:pt x="491" y="286"/>
                </a:lnTo>
                <a:lnTo>
                  <a:pt x="682" y="123"/>
                </a:lnTo>
                <a:lnTo>
                  <a:pt x="682" y="123"/>
                </a:lnTo>
                <a:lnTo>
                  <a:pt x="692" y="124"/>
                </a:lnTo>
                <a:lnTo>
                  <a:pt x="723" y="125"/>
                </a:lnTo>
                <a:lnTo>
                  <a:pt x="723" y="125"/>
                </a:lnTo>
                <a:lnTo>
                  <a:pt x="745" y="128"/>
                </a:lnTo>
                <a:lnTo>
                  <a:pt x="765" y="130"/>
                </a:lnTo>
                <a:lnTo>
                  <a:pt x="786" y="134"/>
                </a:lnTo>
                <a:lnTo>
                  <a:pt x="786" y="134"/>
                </a:lnTo>
                <a:close/>
                <a:moveTo>
                  <a:pt x="66" y="425"/>
                </a:moveTo>
                <a:lnTo>
                  <a:pt x="66" y="425"/>
                </a:lnTo>
                <a:lnTo>
                  <a:pt x="68" y="423"/>
                </a:lnTo>
                <a:lnTo>
                  <a:pt x="72" y="422"/>
                </a:lnTo>
                <a:lnTo>
                  <a:pt x="83" y="425"/>
                </a:lnTo>
                <a:lnTo>
                  <a:pt x="94" y="427"/>
                </a:lnTo>
                <a:lnTo>
                  <a:pt x="98" y="430"/>
                </a:lnTo>
                <a:lnTo>
                  <a:pt x="99" y="431"/>
                </a:lnTo>
                <a:lnTo>
                  <a:pt x="99" y="431"/>
                </a:lnTo>
                <a:lnTo>
                  <a:pt x="98" y="444"/>
                </a:lnTo>
                <a:lnTo>
                  <a:pt x="96" y="466"/>
                </a:lnTo>
                <a:lnTo>
                  <a:pt x="92" y="489"/>
                </a:lnTo>
                <a:lnTo>
                  <a:pt x="89" y="497"/>
                </a:lnTo>
                <a:lnTo>
                  <a:pt x="87" y="501"/>
                </a:lnTo>
                <a:lnTo>
                  <a:pt x="87" y="501"/>
                </a:lnTo>
                <a:lnTo>
                  <a:pt x="84" y="501"/>
                </a:lnTo>
                <a:lnTo>
                  <a:pt x="82" y="501"/>
                </a:lnTo>
                <a:lnTo>
                  <a:pt x="73" y="497"/>
                </a:lnTo>
                <a:lnTo>
                  <a:pt x="60" y="488"/>
                </a:lnTo>
                <a:lnTo>
                  <a:pt x="60" y="488"/>
                </a:lnTo>
                <a:lnTo>
                  <a:pt x="59" y="485"/>
                </a:lnTo>
                <a:lnTo>
                  <a:pt x="59" y="478"/>
                </a:lnTo>
                <a:lnTo>
                  <a:pt x="61" y="458"/>
                </a:lnTo>
                <a:lnTo>
                  <a:pt x="66" y="425"/>
                </a:lnTo>
                <a:lnTo>
                  <a:pt x="66" y="42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20A83378-F58E-4562-9529-2EC4DB657767}"/>
              </a:ext>
            </a:extLst>
          </p:cNvPr>
          <p:cNvSpPr>
            <a:spLocks noEditPoints="1"/>
          </p:cNvSpPr>
          <p:nvPr/>
        </p:nvSpPr>
        <p:spPr bwMode="auto">
          <a:xfrm>
            <a:off x="4097461" y="3110139"/>
            <a:ext cx="1628086" cy="983636"/>
          </a:xfrm>
          <a:custGeom>
            <a:avLst/>
            <a:gdLst>
              <a:gd name="T0" fmla="*/ 215 w 1584"/>
              <a:gd name="T1" fmla="*/ 155 h 957"/>
              <a:gd name="T2" fmla="*/ 124 w 1584"/>
              <a:gd name="T3" fmla="*/ 319 h 957"/>
              <a:gd name="T4" fmla="*/ 32 w 1584"/>
              <a:gd name="T5" fmla="*/ 400 h 957"/>
              <a:gd name="T6" fmla="*/ 15 w 1584"/>
              <a:gd name="T7" fmla="*/ 536 h 957"/>
              <a:gd name="T8" fmla="*/ 8 w 1584"/>
              <a:gd name="T9" fmla="*/ 569 h 957"/>
              <a:gd name="T10" fmla="*/ 37 w 1584"/>
              <a:gd name="T11" fmla="*/ 643 h 957"/>
              <a:gd name="T12" fmla="*/ 101 w 1584"/>
              <a:gd name="T13" fmla="*/ 725 h 957"/>
              <a:gd name="T14" fmla="*/ 134 w 1584"/>
              <a:gd name="T15" fmla="*/ 812 h 957"/>
              <a:gd name="T16" fmla="*/ 215 w 1584"/>
              <a:gd name="T17" fmla="*/ 814 h 957"/>
              <a:gd name="T18" fmla="*/ 459 w 1584"/>
              <a:gd name="T19" fmla="*/ 823 h 957"/>
              <a:gd name="T20" fmla="*/ 489 w 1584"/>
              <a:gd name="T21" fmla="*/ 931 h 957"/>
              <a:gd name="T22" fmla="*/ 587 w 1584"/>
              <a:gd name="T23" fmla="*/ 957 h 957"/>
              <a:gd name="T24" fmla="*/ 643 w 1584"/>
              <a:gd name="T25" fmla="*/ 931 h 957"/>
              <a:gd name="T26" fmla="*/ 1289 w 1584"/>
              <a:gd name="T27" fmla="*/ 817 h 957"/>
              <a:gd name="T28" fmla="*/ 1340 w 1584"/>
              <a:gd name="T29" fmla="*/ 878 h 957"/>
              <a:gd name="T30" fmla="*/ 1453 w 1584"/>
              <a:gd name="T31" fmla="*/ 865 h 957"/>
              <a:gd name="T32" fmla="*/ 1487 w 1584"/>
              <a:gd name="T33" fmla="*/ 773 h 957"/>
              <a:gd name="T34" fmla="*/ 1541 w 1584"/>
              <a:gd name="T35" fmla="*/ 751 h 957"/>
              <a:gd name="T36" fmla="*/ 1566 w 1584"/>
              <a:gd name="T37" fmla="*/ 682 h 957"/>
              <a:gd name="T38" fmla="*/ 1583 w 1584"/>
              <a:gd name="T39" fmla="*/ 616 h 957"/>
              <a:gd name="T40" fmla="*/ 1549 w 1584"/>
              <a:gd name="T41" fmla="*/ 555 h 957"/>
              <a:gd name="T42" fmla="*/ 1512 w 1584"/>
              <a:gd name="T43" fmla="*/ 452 h 957"/>
              <a:gd name="T44" fmla="*/ 1457 w 1584"/>
              <a:gd name="T45" fmla="*/ 356 h 957"/>
              <a:gd name="T46" fmla="*/ 1477 w 1584"/>
              <a:gd name="T47" fmla="*/ 299 h 957"/>
              <a:gd name="T48" fmla="*/ 1415 w 1584"/>
              <a:gd name="T49" fmla="*/ 288 h 957"/>
              <a:gd name="T50" fmla="*/ 1385 w 1584"/>
              <a:gd name="T51" fmla="*/ 322 h 957"/>
              <a:gd name="T52" fmla="*/ 1415 w 1584"/>
              <a:gd name="T53" fmla="*/ 355 h 957"/>
              <a:gd name="T54" fmla="*/ 1019 w 1584"/>
              <a:gd name="T55" fmla="*/ 128 h 957"/>
              <a:gd name="T56" fmla="*/ 903 w 1584"/>
              <a:gd name="T57" fmla="*/ 89 h 957"/>
              <a:gd name="T58" fmla="*/ 881 w 1584"/>
              <a:gd name="T59" fmla="*/ 46 h 957"/>
              <a:gd name="T60" fmla="*/ 850 w 1584"/>
              <a:gd name="T61" fmla="*/ 73 h 957"/>
              <a:gd name="T62" fmla="*/ 689 w 1584"/>
              <a:gd name="T63" fmla="*/ 41 h 957"/>
              <a:gd name="T64" fmla="*/ 702 w 1584"/>
              <a:gd name="T65" fmla="*/ 12 h 957"/>
              <a:gd name="T66" fmla="*/ 538 w 1584"/>
              <a:gd name="T67" fmla="*/ 1 h 957"/>
              <a:gd name="T68" fmla="*/ 493 w 1584"/>
              <a:gd name="T69" fmla="*/ 24 h 957"/>
              <a:gd name="T70" fmla="*/ 524 w 1584"/>
              <a:gd name="T71" fmla="*/ 49 h 957"/>
              <a:gd name="T72" fmla="*/ 356 w 1584"/>
              <a:gd name="T73" fmla="*/ 84 h 957"/>
              <a:gd name="T74" fmla="*/ 321 w 1584"/>
              <a:gd name="T75" fmla="*/ 65 h 957"/>
              <a:gd name="T76" fmla="*/ 297 w 1584"/>
              <a:gd name="T77" fmla="*/ 102 h 957"/>
              <a:gd name="T78" fmla="*/ 541 w 1584"/>
              <a:gd name="T79" fmla="*/ 137 h 957"/>
              <a:gd name="T80" fmla="*/ 884 w 1584"/>
              <a:gd name="T81" fmla="*/ 123 h 957"/>
              <a:gd name="T82" fmla="*/ 1037 w 1584"/>
              <a:gd name="T83" fmla="*/ 173 h 957"/>
              <a:gd name="T84" fmla="*/ 979 w 1584"/>
              <a:gd name="T85" fmla="*/ 338 h 957"/>
              <a:gd name="T86" fmla="*/ 625 w 1584"/>
              <a:gd name="T87" fmla="*/ 360 h 957"/>
              <a:gd name="T88" fmla="*/ 584 w 1584"/>
              <a:gd name="T89" fmla="*/ 327 h 957"/>
              <a:gd name="T90" fmla="*/ 489 w 1584"/>
              <a:gd name="T91" fmla="*/ 327 h 957"/>
              <a:gd name="T92" fmla="*/ 387 w 1584"/>
              <a:gd name="T93" fmla="*/ 389 h 957"/>
              <a:gd name="T94" fmla="*/ 365 w 1584"/>
              <a:gd name="T95" fmla="*/ 397 h 957"/>
              <a:gd name="T96" fmla="*/ 279 w 1584"/>
              <a:gd name="T97" fmla="*/ 294 h 957"/>
              <a:gd name="T98" fmla="*/ 234 w 1584"/>
              <a:gd name="T99" fmla="*/ 386 h 957"/>
              <a:gd name="T100" fmla="*/ 178 w 1584"/>
              <a:gd name="T101" fmla="*/ 294 h 957"/>
              <a:gd name="T102" fmla="*/ 926 w 1584"/>
              <a:gd name="T103" fmla="*/ 624 h 957"/>
              <a:gd name="T104" fmla="*/ 639 w 1584"/>
              <a:gd name="T105" fmla="*/ 616 h 957"/>
              <a:gd name="T106" fmla="*/ 658 w 1584"/>
              <a:gd name="T107" fmla="*/ 514 h 957"/>
              <a:gd name="T108" fmla="*/ 902 w 1584"/>
              <a:gd name="T109" fmla="*/ 504 h 957"/>
              <a:gd name="T110" fmla="*/ 1510 w 1584"/>
              <a:gd name="T111" fmla="*/ 468 h 957"/>
              <a:gd name="T112" fmla="*/ 1364 w 1584"/>
              <a:gd name="T113" fmla="*/ 588 h 9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84" h="957">
                <a:moveTo>
                  <a:pt x="302" y="116"/>
                </a:moveTo>
                <a:lnTo>
                  <a:pt x="302" y="116"/>
                </a:lnTo>
                <a:lnTo>
                  <a:pt x="293" y="118"/>
                </a:lnTo>
                <a:lnTo>
                  <a:pt x="269" y="127"/>
                </a:lnTo>
                <a:lnTo>
                  <a:pt x="255" y="132"/>
                </a:lnTo>
                <a:lnTo>
                  <a:pt x="240" y="139"/>
                </a:lnTo>
                <a:lnTo>
                  <a:pt x="226" y="147"/>
                </a:lnTo>
                <a:lnTo>
                  <a:pt x="215" y="155"/>
                </a:lnTo>
                <a:lnTo>
                  <a:pt x="215" y="155"/>
                </a:lnTo>
                <a:lnTo>
                  <a:pt x="209" y="161"/>
                </a:lnTo>
                <a:lnTo>
                  <a:pt x="202" y="169"/>
                </a:lnTo>
                <a:lnTo>
                  <a:pt x="188" y="192"/>
                </a:lnTo>
                <a:lnTo>
                  <a:pt x="173" y="218"/>
                </a:lnTo>
                <a:lnTo>
                  <a:pt x="159" y="246"/>
                </a:lnTo>
                <a:lnTo>
                  <a:pt x="134" y="296"/>
                </a:lnTo>
                <a:lnTo>
                  <a:pt x="124" y="319"/>
                </a:lnTo>
                <a:lnTo>
                  <a:pt x="124" y="319"/>
                </a:lnTo>
                <a:lnTo>
                  <a:pt x="86" y="346"/>
                </a:lnTo>
                <a:lnTo>
                  <a:pt x="57" y="367"/>
                </a:lnTo>
                <a:lnTo>
                  <a:pt x="47" y="376"/>
                </a:lnTo>
                <a:lnTo>
                  <a:pt x="39" y="382"/>
                </a:lnTo>
                <a:lnTo>
                  <a:pt x="39" y="382"/>
                </a:lnTo>
                <a:lnTo>
                  <a:pt x="35" y="389"/>
                </a:lnTo>
                <a:lnTo>
                  <a:pt x="32" y="400"/>
                </a:lnTo>
                <a:lnTo>
                  <a:pt x="25" y="428"/>
                </a:lnTo>
                <a:lnTo>
                  <a:pt x="19" y="459"/>
                </a:lnTo>
                <a:lnTo>
                  <a:pt x="15" y="485"/>
                </a:lnTo>
                <a:lnTo>
                  <a:pt x="15" y="485"/>
                </a:lnTo>
                <a:lnTo>
                  <a:pt x="14" y="505"/>
                </a:lnTo>
                <a:lnTo>
                  <a:pt x="15" y="521"/>
                </a:lnTo>
                <a:lnTo>
                  <a:pt x="15" y="536"/>
                </a:lnTo>
                <a:lnTo>
                  <a:pt x="15" y="536"/>
                </a:lnTo>
                <a:lnTo>
                  <a:pt x="9" y="543"/>
                </a:lnTo>
                <a:lnTo>
                  <a:pt x="4" y="548"/>
                </a:lnTo>
                <a:lnTo>
                  <a:pt x="0" y="552"/>
                </a:lnTo>
                <a:lnTo>
                  <a:pt x="0" y="552"/>
                </a:lnTo>
                <a:lnTo>
                  <a:pt x="0" y="554"/>
                </a:lnTo>
                <a:lnTo>
                  <a:pt x="1" y="555"/>
                </a:lnTo>
                <a:lnTo>
                  <a:pt x="4" y="562"/>
                </a:lnTo>
                <a:lnTo>
                  <a:pt x="8" y="569"/>
                </a:lnTo>
                <a:lnTo>
                  <a:pt x="10" y="576"/>
                </a:lnTo>
                <a:lnTo>
                  <a:pt x="10" y="576"/>
                </a:lnTo>
                <a:lnTo>
                  <a:pt x="13" y="588"/>
                </a:lnTo>
                <a:lnTo>
                  <a:pt x="18" y="608"/>
                </a:lnTo>
                <a:lnTo>
                  <a:pt x="22" y="620"/>
                </a:lnTo>
                <a:lnTo>
                  <a:pt x="27" y="630"/>
                </a:lnTo>
                <a:lnTo>
                  <a:pt x="32" y="638"/>
                </a:lnTo>
                <a:lnTo>
                  <a:pt x="37" y="643"/>
                </a:lnTo>
                <a:lnTo>
                  <a:pt x="37" y="643"/>
                </a:lnTo>
                <a:lnTo>
                  <a:pt x="49" y="649"/>
                </a:lnTo>
                <a:lnTo>
                  <a:pt x="61" y="653"/>
                </a:lnTo>
                <a:lnTo>
                  <a:pt x="73" y="658"/>
                </a:lnTo>
                <a:lnTo>
                  <a:pt x="97" y="691"/>
                </a:lnTo>
                <a:lnTo>
                  <a:pt x="97" y="691"/>
                </a:lnTo>
                <a:lnTo>
                  <a:pt x="99" y="707"/>
                </a:lnTo>
                <a:lnTo>
                  <a:pt x="101" y="725"/>
                </a:lnTo>
                <a:lnTo>
                  <a:pt x="104" y="745"/>
                </a:lnTo>
                <a:lnTo>
                  <a:pt x="109" y="766"/>
                </a:lnTo>
                <a:lnTo>
                  <a:pt x="115" y="787"/>
                </a:lnTo>
                <a:lnTo>
                  <a:pt x="119" y="795"/>
                </a:lnTo>
                <a:lnTo>
                  <a:pt x="123" y="802"/>
                </a:lnTo>
                <a:lnTo>
                  <a:pt x="128" y="808"/>
                </a:lnTo>
                <a:lnTo>
                  <a:pt x="134" y="812"/>
                </a:lnTo>
                <a:lnTo>
                  <a:pt x="134" y="812"/>
                </a:lnTo>
                <a:lnTo>
                  <a:pt x="145" y="817"/>
                </a:lnTo>
                <a:lnTo>
                  <a:pt x="157" y="819"/>
                </a:lnTo>
                <a:lnTo>
                  <a:pt x="169" y="821"/>
                </a:lnTo>
                <a:lnTo>
                  <a:pt x="182" y="822"/>
                </a:lnTo>
                <a:lnTo>
                  <a:pt x="192" y="821"/>
                </a:lnTo>
                <a:lnTo>
                  <a:pt x="202" y="819"/>
                </a:lnTo>
                <a:lnTo>
                  <a:pt x="210" y="817"/>
                </a:lnTo>
                <a:lnTo>
                  <a:pt x="215" y="814"/>
                </a:lnTo>
                <a:lnTo>
                  <a:pt x="215" y="814"/>
                </a:lnTo>
                <a:lnTo>
                  <a:pt x="219" y="811"/>
                </a:lnTo>
                <a:lnTo>
                  <a:pt x="222" y="803"/>
                </a:lnTo>
                <a:lnTo>
                  <a:pt x="227" y="784"/>
                </a:lnTo>
                <a:lnTo>
                  <a:pt x="231" y="768"/>
                </a:lnTo>
                <a:lnTo>
                  <a:pt x="233" y="760"/>
                </a:lnTo>
                <a:lnTo>
                  <a:pt x="459" y="823"/>
                </a:lnTo>
                <a:lnTo>
                  <a:pt x="459" y="823"/>
                </a:lnTo>
                <a:lnTo>
                  <a:pt x="460" y="837"/>
                </a:lnTo>
                <a:lnTo>
                  <a:pt x="461" y="852"/>
                </a:lnTo>
                <a:lnTo>
                  <a:pt x="464" y="870"/>
                </a:lnTo>
                <a:lnTo>
                  <a:pt x="469" y="889"/>
                </a:lnTo>
                <a:lnTo>
                  <a:pt x="475" y="908"/>
                </a:lnTo>
                <a:lnTo>
                  <a:pt x="479" y="915"/>
                </a:lnTo>
                <a:lnTo>
                  <a:pt x="484" y="923"/>
                </a:lnTo>
                <a:lnTo>
                  <a:pt x="489" y="931"/>
                </a:lnTo>
                <a:lnTo>
                  <a:pt x="495" y="936"/>
                </a:lnTo>
                <a:lnTo>
                  <a:pt x="495" y="936"/>
                </a:lnTo>
                <a:lnTo>
                  <a:pt x="503" y="941"/>
                </a:lnTo>
                <a:lnTo>
                  <a:pt x="510" y="944"/>
                </a:lnTo>
                <a:lnTo>
                  <a:pt x="528" y="951"/>
                </a:lnTo>
                <a:lnTo>
                  <a:pt x="547" y="955"/>
                </a:lnTo>
                <a:lnTo>
                  <a:pt x="567" y="957"/>
                </a:lnTo>
                <a:lnTo>
                  <a:pt x="587" y="957"/>
                </a:lnTo>
                <a:lnTo>
                  <a:pt x="605" y="953"/>
                </a:lnTo>
                <a:lnTo>
                  <a:pt x="614" y="952"/>
                </a:lnTo>
                <a:lnTo>
                  <a:pt x="622" y="950"/>
                </a:lnTo>
                <a:lnTo>
                  <a:pt x="628" y="946"/>
                </a:lnTo>
                <a:lnTo>
                  <a:pt x="634" y="942"/>
                </a:lnTo>
                <a:lnTo>
                  <a:pt x="634" y="942"/>
                </a:lnTo>
                <a:lnTo>
                  <a:pt x="639" y="937"/>
                </a:lnTo>
                <a:lnTo>
                  <a:pt x="643" y="931"/>
                </a:lnTo>
                <a:lnTo>
                  <a:pt x="652" y="917"/>
                </a:lnTo>
                <a:lnTo>
                  <a:pt x="659" y="900"/>
                </a:lnTo>
                <a:lnTo>
                  <a:pt x="666" y="884"/>
                </a:lnTo>
                <a:lnTo>
                  <a:pt x="673" y="855"/>
                </a:lnTo>
                <a:lnTo>
                  <a:pt x="676" y="842"/>
                </a:lnTo>
                <a:lnTo>
                  <a:pt x="1286" y="808"/>
                </a:lnTo>
                <a:lnTo>
                  <a:pt x="1286" y="808"/>
                </a:lnTo>
                <a:lnTo>
                  <a:pt x="1289" y="817"/>
                </a:lnTo>
                <a:lnTo>
                  <a:pt x="1291" y="826"/>
                </a:lnTo>
                <a:lnTo>
                  <a:pt x="1296" y="837"/>
                </a:lnTo>
                <a:lnTo>
                  <a:pt x="1304" y="848"/>
                </a:lnTo>
                <a:lnTo>
                  <a:pt x="1314" y="860"/>
                </a:lnTo>
                <a:lnTo>
                  <a:pt x="1325" y="870"/>
                </a:lnTo>
                <a:lnTo>
                  <a:pt x="1333" y="874"/>
                </a:lnTo>
                <a:lnTo>
                  <a:pt x="1340" y="878"/>
                </a:lnTo>
                <a:lnTo>
                  <a:pt x="1340" y="878"/>
                </a:lnTo>
                <a:lnTo>
                  <a:pt x="1355" y="884"/>
                </a:lnTo>
                <a:lnTo>
                  <a:pt x="1373" y="886"/>
                </a:lnTo>
                <a:lnTo>
                  <a:pt x="1390" y="888"/>
                </a:lnTo>
                <a:lnTo>
                  <a:pt x="1406" y="886"/>
                </a:lnTo>
                <a:lnTo>
                  <a:pt x="1422" y="883"/>
                </a:lnTo>
                <a:lnTo>
                  <a:pt x="1436" y="876"/>
                </a:lnTo>
                <a:lnTo>
                  <a:pt x="1448" y="870"/>
                </a:lnTo>
                <a:lnTo>
                  <a:pt x="1453" y="865"/>
                </a:lnTo>
                <a:lnTo>
                  <a:pt x="1458" y="860"/>
                </a:lnTo>
                <a:lnTo>
                  <a:pt x="1458" y="860"/>
                </a:lnTo>
                <a:lnTo>
                  <a:pt x="1464" y="848"/>
                </a:lnTo>
                <a:lnTo>
                  <a:pt x="1470" y="835"/>
                </a:lnTo>
                <a:lnTo>
                  <a:pt x="1477" y="821"/>
                </a:lnTo>
                <a:lnTo>
                  <a:pt x="1481" y="806"/>
                </a:lnTo>
                <a:lnTo>
                  <a:pt x="1486" y="782"/>
                </a:lnTo>
                <a:lnTo>
                  <a:pt x="1487" y="773"/>
                </a:lnTo>
                <a:lnTo>
                  <a:pt x="1487" y="773"/>
                </a:lnTo>
                <a:lnTo>
                  <a:pt x="1503" y="771"/>
                </a:lnTo>
                <a:lnTo>
                  <a:pt x="1517" y="769"/>
                </a:lnTo>
                <a:lnTo>
                  <a:pt x="1523" y="766"/>
                </a:lnTo>
                <a:lnTo>
                  <a:pt x="1530" y="764"/>
                </a:lnTo>
                <a:lnTo>
                  <a:pt x="1530" y="764"/>
                </a:lnTo>
                <a:lnTo>
                  <a:pt x="1535" y="759"/>
                </a:lnTo>
                <a:lnTo>
                  <a:pt x="1541" y="751"/>
                </a:lnTo>
                <a:lnTo>
                  <a:pt x="1546" y="742"/>
                </a:lnTo>
                <a:lnTo>
                  <a:pt x="1553" y="734"/>
                </a:lnTo>
                <a:lnTo>
                  <a:pt x="1560" y="715"/>
                </a:lnTo>
                <a:lnTo>
                  <a:pt x="1563" y="706"/>
                </a:lnTo>
                <a:lnTo>
                  <a:pt x="1563" y="699"/>
                </a:lnTo>
                <a:lnTo>
                  <a:pt x="1563" y="699"/>
                </a:lnTo>
                <a:lnTo>
                  <a:pt x="1564" y="689"/>
                </a:lnTo>
                <a:lnTo>
                  <a:pt x="1566" y="682"/>
                </a:lnTo>
                <a:lnTo>
                  <a:pt x="1571" y="669"/>
                </a:lnTo>
                <a:lnTo>
                  <a:pt x="1571" y="669"/>
                </a:lnTo>
                <a:lnTo>
                  <a:pt x="1579" y="655"/>
                </a:lnTo>
                <a:lnTo>
                  <a:pt x="1583" y="644"/>
                </a:lnTo>
                <a:lnTo>
                  <a:pt x="1584" y="638"/>
                </a:lnTo>
                <a:lnTo>
                  <a:pt x="1584" y="630"/>
                </a:lnTo>
                <a:lnTo>
                  <a:pt x="1584" y="630"/>
                </a:lnTo>
                <a:lnTo>
                  <a:pt x="1583" y="616"/>
                </a:lnTo>
                <a:lnTo>
                  <a:pt x="1580" y="603"/>
                </a:lnTo>
                <a:lnTo>
                  <a:pt x="1578" y="593"/>
                </a:lnTo>
                <a:lnTo>
                  <a:pt x="1575" y="588"/>
                </a:lnTo>
                <a:lnTo>
                  <a:pt x="1575" y="588"/>
                </a:lnTo>
                <a:lnTo>
                  <a:pt x="1561" y="578"/>
                </a:lnTo>
                <a:lnTo>
                  <a:pt x="1551" y="569"/>
                </a:lnTo>
                <a:lnTo>
                  <a:pt x="1551" y="569"/>
                </a:lnTo>
                <a:lnTo>
                  <a:pt x="1549" y="555"/>
                </a:lnTo>
                <a:lnTo>
                  <a:pt x="1541" y="524"/>
                </a:lnTo>
                <a:lnTo>
                  <a:pt x="1537" y="505"/>
                </a:lnTo>
                <a:lnTo>
                  <a:pt x="1532" y="487"/>
                </a:lnTo>
                <a:lnTo>
                  <a:pt x="1526" y="472"/>
                </a:lnTo>
                <a:lnTo>
                  <a:pt x="1521" y="461"/>
                </a:lnTo>
                <a:lnTo>
                  <a:pt x="1521" y="461"/>
                </a:lnTo>
                <a:lnTo>
                  <a:pt x="1517" y="457"/>
                </a:lnTo>
                <a:lnTo>
                  <a:pt x="1512" y="452"/>
                </a:lnTo>
                <a:lnTo>
                  <a:pt x="1499" y="443"/>
                </a:lnTo>
                <a:lnTo>
                  <a:pt x="1483" y="434"/>
                </a:lnTo>
                <a:lnTo>
                  <a:pt x="1467" y="427"/>
                </a:lnTo>
                <a:lnTo>
                  <a:pt x="1438" y="414"/>
                </a:lnTo>
                <a:lnTo>
                  <a:pt x="1424" y="409"/>
                </a:lnTo>
                <a:lnTo>
                  <a:pt x="1445" y="355"/>
                </a:lnTo>
                <a:lnTo>
                  <a:pt x="1445" y="355"/>
                </a:lnTo>
                <a:lnTo>
                  <a:pt x="1457" y="356"/>
                </a:lnTo>
                <a:lnTo>
                  <a:pt x="1464" y="356"/>
                </a:lnTo>
                <a:lnTo>
                  <a:pt x="1468" y="355"/>
                </a:lnTo>
                <a:lnTo>
                  <a:pt x="1469" y="352"/>
                </a:lnTo>
                <a:lnTo>
                  <a:pt x="1469" y="352"/>
                </a:lnTo>
                <a:lnTo>
                  <a:pt x="1473" y="339"/>
                </a:lnTo>
                <a:lnTo>
                  <a:pt x="1475" y="319"/>
                </a:lnTo>
                <a:lnTo>
                  <a:pt x="1477" y="309"/>
                </a:lnTo>
                <a:lnTo>
                  <a:pt x="1477" y="299"/>
                </a:lnTo>
                <a:lnTo>
                  <a:pt x="1475" y="293"/>
                </a:lnTo>
                <a:lnTo>
                  <a:pt x="1474" y="290"/>
                </a:lnTo>
                <a:lnTo>
                  <a:pt x="1473" y="289"/>
                </a:lnTo>
                <a:lnTo>
                  <a:pt x="1473" y="289"/>
                </a:lnTo>
                <a:lnTo>
                  <a:pt x="1467" y="288"/>
                </a:lnTo>
                <a:lnTo>
                  <a:pt x="1459" y="286"/>
                </a:lnTo>
                <a:lnTo>
                  <a:pt x="1436" y="286"/>
                </a:lnTo>
                <a:lnTo>
                  <a:pt x="1415" y="288"/>
                </a:lnTo>
                <a:lnTo>
                  <a:pt x="1400" y="289"/>
                </a:lnTo>
                <a:lnTo>
                  <a:pt x="1400" y="289"/>
                </a:lnTo>
                <a:lnTo>
                  <a:pt x="1393" y="290"/>
                </a:lnTo>
                <a:lnTo>
                  <a:pt x="1390" y="294"/>
                </a:lnTo>
                <a:lnTo>
                  <a:pt x="1387" y="300"/>
                </a:lnTo>
                <a:lnTo>
                  <a:pt x="1385" y="309"/>
                </a:lnTo>
                <a:lnTo>
                  <a:pt x="1385" y="309"/>
                </a:lnTo>
                <a:lnTo>
                  <a:pt x="1385" y="322"/>
                </a:lnTo>
                <a:lnTo>
                  <a:pt x="1383" y="336"/>
                </a:lnTo>
                <a:lnTo>
                  <a:pt x="1385" y="346"/>
                </a:lnTo>
                <a:lnTo>
                  <a:pt x="1386" y="349"/>
                </a:lnTo>
                <a:lnTo>
                  <a:pt x="1388" y="352"/>
                </a:lnTo>
                <a:lnTo>
                  <a:pt x="1388" y="352"/>
                </a:lnTo>
                <a:lnTo>
                  <a:pt x="1395" y="353"/>
                </a:lnTo>
                <a:lnTo>
                  <a:pt x="1403" y="355"/>
                </a:lnTo>
                <a:lnTo>
                  <a:pt x="1415" y="355"/>
                </a:lnTo>
                <a:lnTo>
                  <a:pt x="1400" y="397"/>
                </a:lnTo>
                <a:lnTo>
                  <a:pt x="1206" y="361"/>
                </a:lnTo>
                <a:lnTo>
                  <a:pt x="1206" y="361"/>
                </a:lnTo>
                <a:lnTo>
                  <a:pt x="1121" y="252"/>
                </a:lnTo>
                <a:lnTo>
                  <a:pt x="1059" y="174"/>
                </a:lnTo>
                <a:lnTo>
                  <a:pt x="1023" y="131"/>
                </a:lnTo>
                <a:lnTo>
                  <a:pt x="1023" y="131"/>
                </a:lnTo>
                <a:lnTo>
                  <a:pt x="1019" y="128"/>
                </a:lnTo>
                <a:lnTo>
                  <a:pt x="1013" y="125"/>
                </a:lnTo>
                <a:lnTo>
                  <a:pt x="998" y="120"/>
                </a:lnTo>
                <a:lnTo>
                  <a:pt x="978" y="113"/>
                </a:lnTo>
                <a:lnTo>
                  <a:pt x="958" y="108"/>
                </a:lnTo>
                <a:lnTo>
                  <a:pt x="920" y="101"/>
                </a:lnTo>
                <a:lnTo>
                  <a:pt x="902" y="98"/>
                </a:lnTo>
                <a:lnTo>
                  <a:pt x="902" y="98"/>
                </a:lnTo>
                <a:lnTo>
                  <a:pt x="903" y="89"/>
                </a:lnTo>
                <a:lnTo>
                  <a:pt x="902" y="80"/>
                </a:lnTo>
                <a:lnTo>
                  <a:pt x="901" y="70"/>
                </a:lnTo>
                <a:lnTo>
                  <a:pt x="898" y="60"/>
                </a:lnTo>
                <a:lnTo>
                  <a:pt x="896" y="56"/>
                </a:lnTo>
                <a:lnTo>
                  <a:pt x="893" y="53"/>
                </a:lnTo>
                <a:lnTo>
                  <a:pt x="891" y="50"/>
                </a:lnTo>
                <a:lnTo>
                  <a:pt x="886" y="48"/>
                </a:lnTo>
                <a:lnTo>
                  <a:pt x="881" y="46"/>
                </a:lnTo>
                <a:lnTo>
                  <a:pt x="875" y="46"/>
                </a:lnTo>
                <a:lnTo>
                  <a:pt x="875" y="46"/>
                </a:lnTo>
                <a:lnTo>
                  <a:pt x="869" y="48"/>
                </a:lnTo>
                <a:lnTo>
                  <a:pt x="864" y="50"/>
                </a:lnTo>
                <a:lnTo>
                  <a:pt x="860" y="53"/>
                </a:lnTo>
                <a:lnTo>
                  <a:pt x="858" y="56"/>
                </a:lnTo>
                <a:lnTo>
                  <a:pt x="853" y="64"/>
                </a:lnTo>
                <a:lnTo>
                  <a:pt x="850" y="73"/>
                </a:lnTo>
                <a:lnTo>
                  <a:pt x="850" y="80"/>
                </a:lnTo>
                <a:lnTo>
                  <a:pt x="850" y="88"/>
                </a:lnTo>
                <a:lnTo>
                  <a:pt x="851" y="94"/>
                </a:lnTo>
                <a:lnTo>
                  <a:pt x="673" y="89"/>
                </a:lnTo>
                <a:lnTo>
                  <a:pt x="673" y="46"/>
                </a:lnTo>
                <a:lnTo>
                  <a:pt x="673" y="46"/>
                </a:lnTo>
                <a:lnTo>
                  <a:pt x="678" y="45"/>
                </a:lnTo>
                <a:lnTo>
                  <a:pt x="689" y="41"/>
                </a:lnTo>
                <a:lnTo>
                  <a:pt x="695" y="37"/>
                </a:lnTo>
                <a:lnTo>
                  <a:pt x="700" y="35"/>
                </a:lnTo>
                <a:lnTo>
                  <a:pt x="702" y="31"/>
                </a:lnTo>
                <a:lnTo>
                  <a:pt x="704" y="29"/>
                </a:lnTo>
                <a:lnTo>
                  <a:pt x="704" y="29"/>
                </a:lnTo>
                <a:lnTo>
                  <a:pt x="704" y="22"/>
                </a:lnTo>
                <a:lnTo>
                  <a:pt x="704" y="16"/>
                </a:lnTo>
                <a:lnTo>
                  <a:pt x="702" y="12"/>
                </a:lnTo>
                <a:lnTo>
                  <a:pt x="700" y="10"/>
                </a:lnTo>
                <a:lnTo>
                  <a:pt x="695" y="7"/>
                </a:lnTo>
                <a:lnTo>
                  <a:pt x="689" y="5"/>
                </a:lnTo>
                <a:lnTo>
                  <a:pt x="689" y="5"/>
                </a:lnTo>
                <a:lnTo>
                  <a:pt x="675" y="2"/>
                </a:lnTo>
                <a:lnTo>
                  <a:pt x="653" y="1"/>
                </a:lnTo>
                <a:lnTo>
                  <a:pt x="594" y="0"/>
                </a:lnTo>
                <a:lnTo>
                  <a:pt x="538" y="1"/>
                </a:lnTo>
                <a:lnTo>
                  <a:pt x="518" y="2"/>
                </a:lnTo>
                <a:lnTo>
                  <a:pt x="508" y="5"/>
                </a:lnTo>
                <a:lnTo>
                  <a:pt x="508" y="5"/>
                </a:lnTo>
                <a:lnTo>
                  <a:pt x="503" y="6"/>
                </a:lnTo>
                <a:lnTo>
                  <a:pt x="499" y="10"/>
                </a:lnTo>
                <a:lnTo>
                  <a:pt x="497" y="13"/>
                </a:lnTo>
                <a:lnTo>
                  <a:pt x="494" y="19"/>
                </a:lnTo>
                <a:lnTo>
                  <a:pt x="493" y="24"/>
                </a:lnTo>
                <a:lnTo>
                  <a:pt x="493" y="29"/>
                </a:lnTo>
                <a:lnTo>
                  <a:pt x="494" y="34"/>
                </a:lnTo>
                <a:lnTo>
                  <a:pt x="495" y="37"/>
                </a:lnTo>
                <a:lnTo>
                  <a:pt x="495" y="37"/>
                </a:lnTo>
                <a:lnTo>
                  <a:pt x="499" y="41"/>
                </a:lnTo>
                <a:lnTo>
                  <a:pt x="503" y="44"/>
                </a:lnTo>
                <a:lnTo>
                  <a:pt x="514" y="48"/>
                </a:lnTo>
                <a:lnTo>
                  <a:pt x="524" y="49"/>
                </a:lnTo>
                <a:lnTo>
                  <a:pt x="528" y="50"/>
                </a:lnTo>
                <a:lnTo>
                  <a:pt x="526" y="83"/>
                </a:lnTo>
                <a:lnTo>
                  <a:pt x="526" y="94"/>
                </a:lnTo>
                <a:lnTo>
                  <a:pt x="360" y="109"/>
                </a:lnTo>
                <a:lnTo>
                  <a:pt x="360" y="109"/>
                </a:lnTo>
                <a:lnTo>
                  <a:pt x="359" y="102"/>
                </a:lnTo>
                <a:lnTo>
                  <a:pt x="359" y="93"/>
                </a:lnTo>
                <a:lnTo>
                  <a:pt x="356" y="84"/>
                </a:lnTo>
                <a:lnTo>
                  <a:pt x="351" y="75"/>
                </a:lnTo>
                <a:lnTo>
                  <a:pt x="349" y="72"/>
                </a:lnTo>
                <a:lnTo>
                  <a:pt x="344" y="69"/>
                </a:lnTo>
                <a:lnTo>
                  <a:pt x="340" y="67"/>
                </a:lnTo>
                <a:lnTo>
                  <a:pt x="334" y="64"/>
                </a:lnTo>
                <a:lnTo>
                  <a:pt x="327" y="64"/>
                </a:lnTo>
                <a:lnTo>
                  <a:pt x="321" y="65"/>
                </a:lnTo>
                <a:lnTo>
                  <a:pt x="321" y="65"/>
                </a:lnTo>
                <a:lnTo>
                  <a:pt x="313" y="67"/>
                </a:lnTo>
                <a:lnTo>
                  <a:pt x="307" y="69"/>
                </a:lnTo>
                <a:lnTo>
                  <a:pt x="303" y="73"/>
                </a:lnTo>
                <a:lnTo>
                  <a:pt x="299" y="75"/>
                </a:lnTo>
                <a:lnTo>
                  <a:pt x="297" y="80"/>
                </a:lnTo>
                <a:lnTo>
                  <a:pt x="296" y="84"/>
                </a:lnTo>
                <a:lnTo>
                  <a:pt x="296" y="93"/>
                </a:lnTo>
                <a:lnTo>
                  <a:pt x="297" y="102"/>
                </a:lnTo>
                <a:lnTo>
                  <a:pt x="299" y="109"/>
                </a:lnTo>
                <a:lnTo>
                  <a:pt x="302" y="116"/>
                </a:lnTo>
                <a:lnTo>
                  <a:pt x="302" y="116"/>
                </a:lnTo>
                <a:close/>
                <a:moveTo>
                  <a:pt x="438" y="155"/>
                </a:moveTo>
                <a:lnTo>
                  <a:pt x="438" y="155"/>
                </a:lnTo>
                <a:lnTo>
                  <a:pt x="456" y="151"/>
                </a:lnTo>
                <a:lnTo>
                  <a:pt x="505" y="142"/>
                </a:lnTo>
                <a:lnTo>
                  <a:pt x="541" y="137"/>
                </a:lnTo>
                <a:lnTo>
                  <a:pt x="582" y="132"/>
                </a:lnTo>
                <a:lnTo>
                  <a:pt x="629" y="128"/>
                </a:lnTo>
                <a:lnTo>
                  <a:pt x="682" y="125"/>
                </a:lnTo>
                <a:lnTo>
                  <a:pt x="682" y="125"/>
                </a:lnTo>
                <a:lnTo>
                  <a:pt x="737" y="123"/>
                </a:lnTo>
                <a:lnTo>
                  <a:pt x="790" y="122"/>
                </a:lnTo>
                <a:lnTo>
                  <a:pt x="839" y="122"/>
                </a:lnTo>
                <a:lnTo>
                  <a:pt x="884" y="123"/>
                </a:lnTo>
                <a:lnTo>
                  <a:pt x="923" y="125"/>
                </a:lnTo>
                <a:lnTo>
                  <a:pt x="956" y="127"/>
                </a:lnTo>
                <a:lnTo>
                  <a:pt x="980" y="131"/>
                </a:lnTo>
                <a:lnTo>
                  <a:pt x="995" y="135"/>
                </a:lnTo>
                <a:lnTo>
                  <a:pt x="995" y="135"/>
                </a:lnTo>
                <a:lnTo>
                  <a:pt x="1003" y="139"/>
                </a:lnTo>
                <a:lnTo>
                  <a:pt x="1012" y="146"/>
                </a:lnTo>
                <a:lnTo>
                  <a:pt x="1037" y="173"/>
                </a:lnTo>
                <a:lnTo>
                  <a:pt x="1067" y="207"/>
                </a:lnTo>
                <a:lnTo>
                  <a:pt x="1102" y="246"/>
                </a:lnTo>
                <a:lnTo>
                  <a:pt x="1160" y="317"/>
                </a:lnTo>
                <a:lnTo>
                  <a:pt x="1186" y="349"/>
                </a:lnTo>
                <a:lnTo>
                  <a:pt x="1186" y="349"/>
                </a:lnTo>
                <a:lnTo>
                  <a:pt x="1155" y="347"/>
                </a:lnTo>
                <a:lnTo>
                  <a:pt x="1079" y="342"/>
                </a:lnTo>
                <a:lnTo>
                  <a:pt x="979" y="338"/>
                </a:lnTo>
                <a:lnTo>
                  <a:pt x="929" y="337"/>
                </a:lnTo>
                <a:lnTo>
                  <a:pt x="882" y="337"/>
                </a:lnTo>
                <a:lnTo>
                  <a:pt x="882" y="337"/>
                </a:lnTo>
                <a:lnTo>
                  <a:pt x="835" y="338"/>
                </a:lnTo>
                <a:lnTo>
                  <a:pt x="787" y="342"/>
                </a:lnTo>
                <a:lnTo>
                  <a:pt x="739" y="346"/>
                </a:lnTo>
                <a:lnTo>
                  <a:pt x="695" y="351"/>
                </a:lnTo>
                <a:lnTo>
                  <a:pt x="625" y="360"/>
                </a:lnTo>
                <a:lnTo>
                  <a:pt x="598" y="365"/>
                </a:lnTo>
                <a:lnTo>
                  <a:pt x="598" y="365"/>
                </a:lnTo>
                <a:lnTo>
                  <a:pt x="595" y="352"/>
                </a:lnTo>
                <a:lnTo>
                  <a:pt x="593" y="341"/>
                </a:lnTo>
                <a:lnTo>
                  <a:pt x="589" y="331"/>
                </a:lnTo>
                <a:lnTo>
                  <a:pt x="589" y="331"/>
                </a:lnTo>
                <a:lnTo>
                  <a:pt x="586" y="329"/>
                </a:lnTo>
                <a:lnTo>
                  <a:pt x="584" y="327"/>
                </a:lnTo>
                <a:lnTo>
                  <a:pt x="572" y="324"/>
                </a:lnTo>
                <a:lnTo>
                  <a:pt x="557" y="323"/>
                </a:lnTo>
                <a:lnTo>
                  <a:pt x="541" y="323"/>
                </a:lnTo>
                <a:lnTo>
                  <a:pt x="509" y="324"/>
                </a:lnTo>
                <a:lnTo>
                  <a:pt x="493" y="324"/>
                </a:lnTo>
                <a:lnTo>
                  <a:pt x="493" y="324"/>
                </a:lnTo>
                <a:lnTo>
                  <a:pt x="491" y="325"/>
                </a:lnTo>
                <a:lnTo>
                  <a:pt x="489" y="327"/>
                </a:lnTo>
                <a:lnTo>
                  <a:pt x="486" y="332"/>
                </a:lnTo>
                <a:lnTo>
                  <a:pt x="481" y="349"/>
                </a:lnTo>
                <a:lnTo>
                  <a:pt x="478" y="373"/>
                </a:lnTo>
                <a:lnTo>
                  <a:pt x="450" y="373"/>
                </a:lnTo>
                <a:lnTo>
                  <a:pt x="438" y="155"/>
                </a:lnTo>
                <a:close/>
                <a:moveTo>
                  <a:pt x="380" y="194"/>
                </a:moveTo>
                <a:lnTo>
                  <a:pt x="380" y="194"/>
                </a:lnTo>
                <a:lnTo>
                  <a:pt x="387" y="389"/>
                </a:lnTo>
                <a:lnTo>
                  <a:pt x="387" y="389"/>
                </a:lnTo>
                <a:lnTo>
                  <a:pt x="388" y="391"/>
                </a:lnTo>
                <a:lnTo>
                  <a:pt x="388" y="394"/>
                </a:lnTo>
                <a:lnTo>
                  <a:pt x="388" y="395"/>
                </a:lnTo>
                <a:lnTo>
                  <a:pt x="384" y="397"/>
                </a:lnTo>
                <a:lnTo>
                  <a:pt x="384" y="397"/>
                </a:lnTo>
                <a:lnTo>
                  <a:pt x="378" y="397"/>
                </a:lnTo>
                <a:lnTo>
                  <a:pt x="365" y="397"/>
                </a:lnTo>
                <a:lnTo>
                  <a:pt x="331" y="395"/>
                </a:lnTo>
                <a:lnTo>
                  <a:pt x="284" y="391"/>
                </a:lnTo>
                <a:lnTo>
                  <a:pt x="321" y="198"/>
                </a:lnTo>
                <a:lnTo>
                  <a:pt x="380" y="194"/>
                </a:lnTo>
                <a:close/>
                <a:moveTo>
                  <a:pt x="291" y="204"/>
                </a:moveTo>
                <a:lnTo>
                  <a:pt x="291" y="204"/>
                </a:lnTo>
                <a:lnTo>
                  <a:pt x="287" y="232"/>
                </a:lnTo>
                <a:lnTo>
                  <a:pt x="279" y="294"/>
                </a:lnTo>
                <a:lnTo>
                  <a:pt x="274" y="327"/>
                </a:lnTo>
                <a:lnTo>
                  <a:pt x="269" y="356"/>
                </a:lnTo>
                <a:lnTo>
                  <a:pt x="263" y="376"/>
                </a:lnTo>
                <a:lnTo>
                  <a:pt x="260" y="382"/>
                </a:lnTo>
                <a:lnTo>
                  <a:pt x="257" y="385"/>
                </a:lnTo>
                <a:lnTo>
                  <a:pt x="257" y="385"/>
                </a:lnTo>
                <a:lnTo>
                  <a:pt x="248" y="386"/>
                </a:lnTo>
                <a:lnTo>
                  <a:pt x="234" y="386"/>
                </a:lnTo>
                <a:lnTo>
                  <a:pt x="196" y="386"/>
                </a:lnTo>
                <a:lnTo>
                  <a:pt x="162" y="385"/>
                </a:lnTo>
                <a:lnTo>
                  <a:pt x="150" y="384"/>
                </a:lnTo>
                <a:lnTo>
                  <a:pt x="145" y="382"/>
                </a:lnTo>
                <a:lnTo>
                  <a:pt x="145" y="382"/>
                </a:lnTo>
                <a:lnTo>
                  <a:pt x="148" y="373"/>
                </a:lnTo>
                <a:lnTo>
                  <a:pt x="155" y="353"/>
                </a:lnTo>
                <a:lnTo>
                  <a:pt x="178" y="294"/>
                </a:lnTo>
                <a:lnTo>
                  <a:pt x="212" y="209"/>
                </a:lnTo>
                <a:lnTo>
                  <a:pt x="291" y="204"/>
                </a:lnTo>
                <a:close/>
                <a:moveTo>
                  <a:pt x="902" y="504"/>
                </a:moveTo>
                <a:lnTo>
                  <a:pt x="902" y="504"/>
                </a:lnTo>
                <a:lnTo>
                  <a:pt x="916" y="564"/>
                </a:lnTo>
                <a:lnTo>
                  <a:pt x="923" y="606"/>
                </a:lnTo>
                <a:lnTo>
                  <a:pt x="926" y="620"/>
                </a:lnTo>
                <a:lnTo>
                  <a:pt x="926" y="624"/>
                </a:lnTo>
                <a:lnTo>
                  <a:pt x="926" y="624"/>
                </a:lnTo>
                <a:lnTo>
                  <a:pt x="881" y="625"/>
                </a:lnTo>
                <a:lnTo>
                  <a:pt x="782" y="629"/>
                </a:lnTo>
                <a:lnTo>
                  <a:pt x="685" y="632"/>
                </a:lnTo>
                <a:lnTo>
                  <a:pt x="652" y="634"/>
                </a:lnTo>
                <a:lnTo>
                  <a:pt x="641" y="634"/>
                </a:lnTo>
                <a:lnTo>
                  <a:pt x="641" y="634"/>
                </a:lnTo>
                <a:lnTo>
                  <a:pt x="639" y="616"/>
                </a:lnTo>
                <a:lnTo>
                  <a:pt x="641" y="579"/>
                </a:lnTo>
                <a:lnTo>
                  <a:pt x="642" y="559"/>
                </a:lnTo>
                <a:lnTo>
                  <a:pt x="644" y="542"/>
                </a:lnTo>
                <a:lnTo>
                  <a:pt x="647" y="526"/>
                </a:lnTo>
                <a:lnTo>
                  <a:pt x="649" y="521"/>
                </a:lnTo>
                <a:lnTo>
                  <a:pt x="652" y="519"/>
                </a:lnTo>
                <a:lnTo>
                  <a:pt x="652" y="519"/>
                </a:lnTo>
                <a:lnTo>
                  <a:pt x="658" y="514"/>
                </a:lnTo>
                <a:lnTo>
                  <a:pt x="663" y="511"/>
                </a:lnTo>
                <a:lnTo>
                  <a:pt x="673" y="509"/>
                </a:lnTo>
                <a:lnTo>
                  <a:pt x="686" y="507"/>
                </a:lnTo>
                <a:lnTo>
                  <a:pt x="700" y="506"/>
                </a:lnTo>
                <a:lnTo>
                  <a:pt x="700" y="506"/>
                </a:lnTo>
                <a:lnTo>
                  <a:pt x="740" y="505"/>
                </a:lnTo>
                <a:lnTo>
                  <a:pt x="810" y="504"/>
                </a:lnTo>
                <a:lnTo>
                  <a:pt x="902" y="504"/>
                </a:lnTo>
                <a:lnTo>
                  <a:pt x="902" y="504"/>
                </a:lnTo>
                <a:close/>
                <a:moveTo>
                  <a:pt x="1364" y="476"/>
                </a:moveTo>
                <a:lnTo>
                  <a:pt x="1364" y="476"/>
                </a:lnTo>
                <a:lnTo>
                  <a:pt x="1429" y="471"/>
                </a:lnTo>
                <a:lnTo>
                  <a:pt x="1502" y="467"/>
                </a:lnTo>
                <a:lnTo>
                  <a:pt x="1502" y="467"/>
                </a:lnTo>
                <a:lnTo>
                  <a:pt x="1506" y="467"/>
                </a:lnTo>
                <a:lnTo>
                  <a:pt x="1510" y="468"/>
                </a:lnTo>
                <a:lnTo>
                  <a:pt x="1515" y="472"/>
                </a:lnTo>
                <a:lnTo>
                  <a:pt x="1523" y="482"/>
                </a:lnTo>
                <a:lnTo>
                  <a:pt x="1523" y="482"/>
                </a:lnTo>
                <a:lnTo>
                  <a:pt x="1526" y="488"/>
                </a:lnTo>
                <a:lnTo>
                  <a:pt x="1529" y="500"/>
                </a:lnTo>
                <a:lnTo>
                  <a:pt x="1534" y="533"/>
                </a:lnTo>
                <a:lnTo>
                  <a:pt x="1539" y="578"/>
                </a:lnTo>
                <a:lnTo>
                  <a:pt x="1364" y="588"/>
                </a:lnTo>
                <a:lnTo>
                  <a:pt x="1364" y="47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2">
            <a:extLst>
              <a:ext uri="{FF2B5EF4-FFF2-40B4-BE49-F238E27FC236}">
                <a16:creationId xmlns:a16="http://schemas.microsoft.com/office/drawing/2014/main" id="{1092611C-7C3E-4955-9559-2CC0F1D0916A}"/>
              </a:ext>
            </a:extLst>
          </p:cNvPr>
          <p:cNvSpPr>
            <a:spLocks noEditPoints="1"/>
          </p:cNvSpPr>
          <p:nvPr/>
        </p:nvSpPr>
        <p:spPr bwMode="auto">
          <a:xfrm>
            <a:off x="2267648" y="5009543"/>
            <a:ext cx="1598826" cy="1020304"/>
          </a:xfrm>
          <a:custGeom>
            <a:avLst/>
            <a:gdLst>
              <a:gd name="T0" fmla="*/ 669 w 1976"/>
              <a:gd name="T1" fmla="*/ 96 h 1261"/>
              <a:gd name="T2" fmla="*/ 632 w 1976"/>
              <a:gd name="T3" fmla="*/ 116 h 1261"/>
              <a:gd name="T4" fmla="*/ 501 w 1976"/>
              <a:gd name="T5" fmla="*/ 166 h 1261"/>
              <a:gd name="T6" fmla="*/ 263 w 1976"/>
              <a:gd name="T7" fmla="*/ 480 h 1261"/>
              <a:gd name="T8" fmla="*/ 61 w 1976"/>
              <a:gd name="T9" fmla="*/ 561 h 1261"/>
              <a:gd name="T10" fmla="*/ 21 w 1976"/>
              <a:gd name="T11" fmla="*/ 803 h 1261"/>
              <a:gd name="T12" fmla="*/ 5 w 1976"/>
              <a:gd name="T13" fmla="*/ 874 h 1261"/>
              <a:gd name="T14" fmla="*/ 76 w 1976"/>
              <a:gd name="T15" fmla="*/ 1028 h 1261"/>
              <a:gd name="T16" fmla="*/ 223 w 1976"/>
              <a:gd name="T17" fmla="*/ 1051 h 1261"/>
              <a:gd name="T18" fmla="*/ 242 w 1976"/>
              <a:gd name="T19" fmla="*/ 1089 h 1261"/>
              <a:gd name="T20" fmla="*/ 283 w 1976"/>
              <a:gd name="T21" fmla="*/ 1172 h 1261"/>
              <a:gd name="T22" fmla="*/ 420 w 1976"/>
              <a:gd name="T23" fmla="*/ 1192 h 1261"/>
              <a:gd name="T24" fmla="*/ 485 w 1976"/>
              <a:gd name="T25" fmla="*/ 1076 h 1261"/>
              <a:gd name="T26" fmla="*/ 818 w 1976"/>
              <a:gd name="T27" fmla="*/ 1092 h 1261"/>
              <a:gd name="T28" fmla="*/ 910 w 1976"/>
              <a:gd name="T29" fmla="*/ 1076 h 1261"/>
              <a:gd name="T30" fmla="*/ 1178 w 1976"/>
              <a:gd name="T31" fmla="*/ 1056 h 1261"/>
              <a:gd name="T32" fmla="*/ 1238 w 1976"/>
              <a:gd name="T33" fmla="*/ 1215 h 1261"/>
              <a:gd name="T34" fmla="*/ 1342 w 1976"/>
              <a:gd name="T35" fmla="*/ 1261 h 1261"/>
              <a:gd name="T36" fmla="*/ 1424 w 1976"/>
              <a:gd name="T37" fmla="*/ 1212 h 1261"/>
              <a:gd name="T38" fmla="*/ 1653 w 1976"/>
              <a:gd name="T39" fmla="*/ 985 h 1261"/>
              <a:gd name="T40" fmla="*/ 1764 w 1976"/>
              <a:gd name="T41" fmla="*/ 1056 h 1261"/>
              <a:gd name="T42" fmla="*/ 1903 w 1976"/>
              <a:gd name="T43" fmla="*/ 1026 h 1261"/>
              <a:gd name="T44" fmla="*/ 1976 w 1976"/>
              <a:gd name="T45" fmla="*/ 849 h 1261"/>
              <a:gd name="T46" fmla="*/ 1942 w 1976"/>
              <a:gd name="T47" fmla="*/ 720 h 1261"/>
              <a:gd name="T48" fmla="*/ 1879 w 1976"/>
              <a:gd name="T49" fmla="*/ 530 h 1261"/>
              <a:gd name="T50" fmla="*/ 1927 w 1976"/>
              <a:gd name="T51" fmla="*/ 452 h 1261"/>
              <a:gd name="T52" fmla="*/ 1930 w 1976"/>
              <a:gd name="T53" fmla="*/ 379 h 1261"/>
              <a:gd name="T54" fmla="*/ 1858 w 1976"/>
              <a:gd name="T55" fmla="*/ 367 h 1261"/>
              <a:gd name="T56" fmla="*/ 1814 w 1976"/>
              <a:gd name="T57" fmla="*/ 413 h 1261"/>
              <a:gd name="T58" fmla="*/ 1738 w 1976"/>
              <a:gd name="T59" fmla="*/ 460 h 1261"/>
              <a:gd name="T60" fmla="*/ 1552 w 1976"/>
              <a:gd name="T61" fmla="*/ 178 h 1261"/>
              <a:gd name="T62" fmla="*/ 1435 w 1976"/>
              <a:gd name="T63" fmla="*/ 131 h 1261"/>
              <a:gd name="T64" fmla="*/ 1464 w 1976"/>
              <a:gd name="T65" fmla="*/ 89 h 1261"/>
              <a:gd name="T66" fmla="*/ 1416 w 1976"/>
              <a:gd name="T67" fmla="*/ 81 h 1261"/>
              <a:gd name="T68" fmla="*/ 1127 w 1976"/>
              <a:gd name="T69" fmla="*/ 121 h 1261"/>
              <a:gd name="T70" fmla="*/ 1098 w 1976"/>
              <a:gd name="T71" fmla="*/ 22 h 1261"/>
              <a:gd name="T72" fmla="*/ 1016 w 1976"/>
              <a:gd name="T73" fmla="*/ 1 h 1261"/>
              <a:gd name="T74" fmla="*/ 976 w 1976"/>
              <a:gd name="T75" fmla="*/ 57 h 1261"/>
              <a:gd name="T76" fmla="*/ 928 w 1976"/>
              <a:gd name="T77" fmla="*/ 92 h 1261"/>
              <a:gd name="T78" fmla="*/ 112 w 1976"/>
              <a:gd name="T79" fmla="*/ 581 h 1261"/>
              <a:gd name="T80" fmla="*/ 132 w 1976"/>
              <a:gd name="T81" fmla="*/ 813 h 1261"/>
              <a:gd name="T82" fmla="*/ 36 w 1976"/>
              <a:gd name="T83" fmla="*/ 803 h 1261"/>
              <a:gd name="T84" fmla="*/ 1144 w 1976"/>
              <a:gd name="T85" fmla="*/ 580 h 1261"/>
              <a:gd name="T86" fmla="*/ 1185 w 1976"/>
              <a:gd name="T87" fmla="*/ 754 h 1261"/>
              <a:gd name="T88" fmla="*/ 1168 w 1976"/>
              <a:gd name="T89" fmla="*/ 818 h 1261"/>
              <a:gd name="T90" fmla="*/ 1026 w 1976"/>
              <a:gd name="T91" fmla="*/ 813 h 1261"/>
              <a:gd name="T92" fmla="*/ 456 w 1976"/>
              <a:gd name="T93" fmla="*/ 634 h 1261"/>
              <a:gd name="T94" fmla="*/ 470 w 1976"/>
              <a:gd name="T95" fmla="*/ 222 h 1261"/>
              <a:gd name="T96" fmla="*/ 743 w 1976"/>
              <a:gd name="T97" fmla="*/ 197 h 1261"/>
              <a:gd name="T98" fmla="*/ 1181 w 1976"/>
              <a:gd name="T99" fmla="*/ 221 h 1261"/>
              <a:gd name="T100" fmla="*/ 1224 w 1976"/>
              <a:gd name="T101" fmla="*/ 453 h 1261"/>
              <a:gd name="T102" fmla="*/ 763 w 1976"/>
              <a:gd name="T103" fmla="*/ 444 h 1261"/>
              <a:gd name="T104" fmla="*/ 309 w 1976"/>
              <a:gd name="T105" fmla="*/ 465 h 1261"/>
              <a:gd name="T106" fmla="*/ 470 w 1976"/>
              <a:gd name="T107" fmla="*/ 222 h 1261"/>
              <a:gd name="T108" fmla="*/ 1334 w 1976"/>
              <a:gd name="T109" fmla="*/ 252 h 1261"/>
              <a:gd name="T110" fmla="*/ 1490 w 1976"/>
              <a:gd name="T111" fmla="*/ 236 h 1261"/>
              <a:gd name="T112" fmla="*/ 1679 w 1976"/>
              <a:gd name="T113" fmla="*/ 396 h 1261"/>
              <a:gd name="T114" fmla="*/ 1500 w 1976"/>
              <a:gd name="T115" fmla="*/ 276 h 1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976" h="1261">
                <a:moveTo>
                  <a:pt x="773" y="126"/>
                </a:moveTo>
                <a:lnTo>
                  <a:pt x="677" y="136"/>
                </a:lnTo>
                <a:lnTo>
                  <a:pt x="677" y="136"/>
                </a:lnTo>
                <a:lnTo>
                  <a:pt x="679" y="125"/>
                </a:lnTo>
                <a:lnTo>
                  <a:pt x="679" y="116"/>
                </a:lnTo>
                <a:lnTo>
                  <a:pt x="677" y="106"/>
                </a:lnTo>
                <a:lnTo>
                  <a:pt x="677" y="106"/>
                </a:lnTo>
                <a:lnTo>
                  <a:pt x="674" y="100"/>
                </a:lnTo>
                <a:lnTo>
                  <a:pt x="672" y="97"/>
                </a:lnTo>
                <a:lnTo>
                  <a:pt x="669" y="96"/>
                </a:lnTo>
                <a:lnTo>
                  <a:pt x="662" y="96"/>
                </a:lnTo>
                <a:lnTo>
                  <a:pt x="652" y="96"/>
                </a:lnTo>
                <a:lnTo>
                  <a:pt x="652" y="96"/>
                </a:lnTo>
                <a:lnTo>
                  <a:pt x="647" y="97"/>
                </a:lnTo>
                <a:lnTo>
                  <a:pt x="642" y="98"/>
                </a:lnTo>
                <a:lnTo>
                  <a:pt x="638" y="101"/>
                </a:lnTo>
                <a:lnTo>
                  <a:pt x="636" y="103"/>
                </a:lnTo>
                <a:lnTo>
                  <a:pt x="633" y="107"/>
                </a:lnTo>
                <a:lnTo>
                  <a:pt x="632" y="111"/>
                </a:lnTo>
                <a:lnTo>
                  <a:pt x="632" y="116"/>
                </a:lnTo>
                <a:lnTo>
                  <a:pt x="632" y="121"/>
                </a:lnTo>
                <a:lnTo>
                  <a:pt x="632" y="121"/>
                </a:lnTo>
                <a:lnTo>
                  <a:pt x="633" y="131"/>
                </a:lnTo>
                <a:lnTo>
                  <a:pt x="634" y="136"/>
                </a:lnTo>
                <a:lnTo>
                  <a:pt x="637" y="141"/>
                </a:lnTo>
                <a:lnTo>
                  <a:pt x="637" y="141"/>
                </a:lnTo>
                <a:lnTo>
                  <a:pt x="575" y="151"/>
                </a:lnTo>
                <a:lnTo>
                  <a:pt x="530" y="160"/>
                </a:lnTo>
                <a:lnTo>
                  <a:pt x="501" y="166"/>
                </a:lnTo>
                <a:lnTo>
                  <a:pt x="501" y="166"/>
                </a:lnTo>
                <a:lnTo>
                  <a:pt x="487" y="172"/>
                </a:lnTo>
                <a:lnTo>
                  <a:pt x="472" y="180"/>
                </a:lnTo>
                <a:lnTo>
                  <a:pt x="456" y="190"/>
                </a:lnTo>
                <a:lnTo>
                  <a:pt x="450" y="196"/>
                </a:lnTo>
                <a:lnTo>
                  <a:pt x="445" y="202"/>
                </a:lnTo>
                <a:lnTo>
                  <a:pt x="445" y="202"/>
                </a:lnTo>
                <a:lnTo>
                  <a:pt x="411" y="252"/>
                </a:lnTo>
                <a:lnTo>
                  <a:pt x="349" y="347"/>
                </a:lnTo>
                <a:lnTo>
                  <a:pt x="263" y="480"/>
                </a:lnTo>
                <a:lnTo>
                  <a:pt x="263" y="480"/>
                </a:lnTo>
                <a:lnTo>
                  <a:pt x="176" y="503"/>
                </a:lnTo>
                <a:lnTo>
                  <a:pt x="113" y="520"/>
                </a:lnTo>
                <a:lnTo>
                  <a:pt x="91" y="527"/>
                </a:lnTo>
                <a:lnTo>
                  <a:pt x="81" y="530"/>
                </a:lnTo>
                <a:lnTo>
                  <a:pt x="81" y="530"/>
                </a:lnTo>
                <a:lnTo>
                  <a:pt x="75" y="537"/>
                </a:lnTo>
                <a:lnTo>
                  <a:pt x="70" y="544"/>
                </a:lnTo>
                <a:lnTo>
                  <a:pt x="66" y="553"/>
                </a:lnTo>
                <a:lnTo>
                  <a:pt x="61" y="561"/>
                </a:lnTo>
                <a:lnTo>
                  <a:pt x="61" y="561"/>
                </a:lnTo>
                <a:lnTo>
                  <a:pt x="55" y="572"/>
                </a:lnTo>
                <a:lnTo>
                  <a:pt x="47" y="588"/>
                </a:lnTo>
                <a:lnTo>
                  <a:pt x="31" y="621"/>
                </a:lnTo>
                <a:lnTo>
                  <a:pt x="31" y="621"/>
                </a:lnTo>
                <a:lnTo>
                  <a:pt x="29" y="626"/>
                </a:lnTo>
                <a:lnTo>
                  <a:pt x="28" y="634"/>
                </a:lnTo>
                <a:lnTo>
                  <a:pt x="26" y="657"/>
                </a:lnTo>
                <a:lnTo>
                  <a:pt x="22" y="717"/>
                </a:lnTo>
                <a:lnTo>
                  <a:pt x="21" y="775"/>
                </a:lnTo>
                <a:lnTo>
                  <a:pt x="21" y="803"/>
                </a:lnTo>
                <a:lnTo>
                  <a:pt x="21" y="823"/>
                </a:lnTo>
                <a:lnTo>
                  <a:pt x="21" y="823"/>
                </a:lnTo>
                <a:lnTo>
                  <a:pt x="10" y="831"/>
                </a:lnTo>
                <a:lnTo>
                  <a:pt x="3" y="839"/>
                </a:lnTo>
                <a:lnTo>
                  <a:pt x="0" y="841"/>
                </a:lnTo>
                <a:lnTo>
                  <a:pt x="0" y="844"/>
                </a:lnTo>
                <a:lnTo>
                  <a:pt x="0" y="844"/>
                </a:lnTo>
                <a:lnTo>
                  <a:pt x="3" y="859"/>
                </a:lnTo>
                <a:lnTo>
                  <a:pt x="5" y="874"/>
                </a:lnTo>
                <a:lnTo>
                  <a:pt x="5" y="874"/>
                </a:lnTo>
                <a:lnTo>
                  <a:pt x="12" y="904"/>
                </a:lnTo>
                <a:lnTo>
                  <a:pt x="18" y="931"/>
                </a:lnTo>
                <a:lnTo>
                  <a:pt x="26" y="955"/>
                </a:lnTo>
                <a:lnTo>
                  <a:pt x="26" y="955"/>
                </a:lnTo>
                <a:lnTo>
                  <a:pt x="31" y="966"/>
                </a:lnTo>
                <a:lnTo>
                  <a:pt x="37" y="979"/>
                </a:lnTo>
                <a:lnTo>
                  <a:pt x="45" y="990"/>
                </a:lnTo>
                <a:lnTo>
                  <a:pt x="53" y="1002"/>
                </a:lnTo>
                <a:lnTo>
                  <a:pt x="70" y="1022"/>
                </a:lnTo>
                <a:lnTo>
                  <a:pt x="76" y="1028"/>
                </a:lnTo>
                <a:lnTo>
                  <a:pt x="81" y="1031"/>
                </a:lnTo>
                <a:lnTo>
                  <a:pt x="81" y="1031"/>
                </a:lnTo>
                <a:lnTo>
                  <a:pt x="101" y="1037"/>
                </a:lnTo>
                <a:lnTo>
                  <a:pt x="114" y="1039"/>
                </a:lnTo>
                <a:lnTo>
                  <a:pt x="127" y="1041"/>
                </a:lnTo>
                <a:lnTo>
                  <a:pt x="127" y="1041"/>
                </a:lnTo>
                <a:lnTo>
                  <a:pt x="139" y="1042"/>
                </a:lnTo>
                <a:lnTo>
                  <a:pt x="153" y="1043"/>
                </a:lnTo>
                <a:lnTo>
                  <a:pt x="167" y="1046"/>
                </a:lnTo>
                <a:lnTo>
                  <a:pt x="223" y="1051"/>
                </a:lnTo>
                <a:lnTo>
                  <a:pt x="223" y="1051"/>
                </a:lnTo>
                <a:lnTo>
                  <a:pt x="221" y="1052"/>
                </a:lnTo>
                <a:lnTo>
                  <a:pt x="221" y="1057"/>
                </a:lnTo>
                <a:lnTo>
                  <a:pt x="221" y="1061"/>
                </a:lnTo>
                <a:lnTo>
                  <a:pt x="223" y="1066"/>
                </a:lnTo>
                <a:lnTo>
                  <a:pt x="224" y="1071"/>
                </a:lnTo>
                <a:lnTo>
                  <a:pt x="228" y="1076"/>
                </a:lnTo>
                <a:lnTo>
                  <a:pt x="228" y="1076"/>
                </a:lnTo>
                <a:lnTo>
                  <a:pt x="235" y="1085"/>
                </a:lnTo>
                <a:lnTo>
                  <a:pt x="242" y="1089"/>
                </a:lnTo>
                <a:lnTo>
                  <a:pt x="247" y="1091"/>
                </a:lnTo>
                <a:lnTo>
                  <a:pt x="248" y="1091"/>
                </a:lnTo>
                <a:lnTo>
                  <a:pt x="248" y="1091"/>
                </a:lnTo>
                <a:lnTo>
                  <a:pt x="250" y="1100"/>
                </a:lnTo>
                <a:lnTo>
                  <a:pt x="257" y="1122"/>
                </a:lnTo>
                <a:lnTo>
                  <a:pt x="262" y="1135"/>
                </a:lnTo>
                <a:lnTo>
                  <a:pt x="268" y="1148"/>
                </a:lnTo>
                <a:lnTo>
                  <a:pt x="274" y="1161"/>
                </a:lnTo>
                <a:lnTo>
                  <a:pt x="283" y="1172"/>
                </a:lnTo>
                <a:lnTo>
                  <a:pt x="283" y="1172"/>
                </a:lnTo>
                <a:lnTo>
                  <a:pt x="288" y="1177"/>
                </a:lnTo>
                <a:lnTo>
                  <a:pt x="295" y="1181"/>
                </a:lnTo>
                <a:lnTo>
                  <a:pt x="301" y="1185"/>
                </a:lnTo>
                <a:lnTo>
                  <a:pt x="310" y="1188"/>
                </a:lnTo>
                <a:lnTo>
                  <a:pt x="328" y="1194"/>
                </a:lnTo>
                <a:lnTo>
                  <a:pt x="346" y="1197"/>
                </a:lnTo>
                <a:lnTo>
                  <a:pt x="367" y="1199"/>
                </a:lnTo>
                <a:lnTo>
                  <a:pt x="386" y="1199"/>
                </a:lnTo>
                <a:lnTo>
                  <a:pt x="405" y="1196"/>
                </a:lnTo>
                <a:lnTo>
                  <a:pt x="420" y="1192"/>
                </a:lnTo>
                <a:lnTo>
                  <a:pt x="420" y="1192"/>
                </a:lnTo>
                <a:lnTo>
                  <a:pt x="427" y="1188"/>
                </a:lnTo>
                <a:lnTo>
                  <a:pt x="434" y="1183"/>
                </a:lnTo>
                <a:lnTo>
                  <a:pt x="440" y="1176"/>
                </a:lnTo>
                <a:lnTo>
                  <a:pt x="446" y="1168"/>
                </a:lnTo>
                <a:lnTo>
                  <a:pt x="458" y="1149"/>
                </a:lnTo>
                <a:lnTo>
                  <a:pt x="466" y="1129"/>
                </a:lnTo>
                <a:lnTo>
                  <a:pt x="474" y="1109"/>
                </a:lnTo>
                <a:lnTo>
                  <a:pt x="480" y="1092"/>
                </a:lnTo>
                <a:lnTo>
                  <a:pt x="485" y="1076"/>
                </a:lnTo>
                <a:lnTo>
                  <a:pt x="526" y="1076"/>
                </a:lnTo>
                <a:lnTo>
                  <a:pt x="546" y="1056"/>
                </a:lnTo>
                <a:lnTo>
                  <a:pt x="768" y="1056"/>
                </a:lnTo>
                <a:lnTo>
                  <a:pt x="768" y="1056"/>
                </a:lnTo>
                <a:lnTo>
                  <a:pt x="772" y="1061"/>
                </a:lnTo>
                <a:lnTo>
                  <a:pt x="777" y="1067"/>
                </a:lnTo>
                <a:lnTo>
                  <a:pt x="784" y="1074"/>
                </a:lnTo>
                <a:lnTo>
                  <a:pt x="792" y="1080"/>
                </a:lnTo>
                <a:lnTo>
                  <a:pt x="804" y="1086"/>
                </a:lnTo>
                <a:lnTo>
                  <a:pt x="818" y="1092"/>
                </a:lnTo>
                <a:lnTo>
                  <a:pt x="834" y="1096"/>
                </a:lnTo>
                <a:lnTo>
                  <a:pt x="834" y="1096"/>
                </a:lnTo>
                <a:lnTo>
                  <a:pt x="850" y="1098"/>
                </a:lnTo>
                <a:lnTo>
                  <a:pt x="864" y="1098"/>
                </a:lnTo>
                <a:lnTo>
                  <a:pt x="876" y="1096"/>
                </a:lnTo>
                <a:lnTo>
                  <a:pt x="886" y="1094"/>
                </a:lnTo>
                <a:lnTo>
                  <a:pt x="895" y="1090"/>
                </a:lnTo>
                <a:lnTo>
                  <a:pt x="901" y="1086"/>
                </a:lnTo>
                <a:lnTo>
                  <a:pt x="906" y="1081"/>
                </a:lnTo>
                <a:lnTo>
                  <a:pt x="910" y="1076"/>
                </a:lnTo>
                <a:lnTo>
                  <a:pt x="910" y="1076"/>
                </a:lnTo>
                <a:lnTo>
                  <a:pt x="921" y="1061"/>
                </a:lnTo>
                <a:lnTo>
                  <a:pt x="925" y="1056"/>
                </a:lnTo>
                <a:lnTo>
                  <a:pt x="1127" y="1056"/>
                </a:lnTo>
                <a:lnTo>
                  <a:pt x="1127" y="1056"/>
                </a:lnTo>
                <a:lnTo>
                  <a:pt x="1150" y="1057"/>
                </a:lnTo>
                <a:lnTo>
                  <a:pt x="1166" y="1057"/>
                </a:lnTo>
                <a:lnTo>
                  <a:pt x="1174" y="1057"/>
                </a:lnTo>
                <a:lnTo>
                  <a:pt x="1178" y="1056"/>
                </a:lnTo>
                <a:lnTo>
                  <a:pt x="1178" y="1056"/>
                </a:lnTo>
                <a:lnTo>
                  <a:pt x="1193" y="1047"/>
                </a:lnTo>
                <a:lnTo>
                  <a:pt x="1203" y="1041"/>
                </a:lnTo>
                <a:lnTo>
                  <a:pt x="1203" y="1041"/>
                </a:lnTo>
                <a:lnTo>
                  <a:pt x="1207" y="1068"/>
                </a:lnTo>
                <a:lnTo>
                  <a:pt x="1210" y="1098"/>
                </a:lnTo>
                <a:lnTo>
                  <a:pt x="1216" y="1132"/>
                </a:lnTo>
                <a:lnTo>
                  <a:pt x="1223" y="1168"/>
                </a:lnTo>
                <a:lnTo>
                  <a:pt x="1228" y="1185"/>
                </a:lnTo>
                <a:lnTo>
                  <a:pt x="1233" y="1201"/>
                </a:lnTo>
                <a:lnTo>
                  <a:pt x="1238" y="1215"/>
                </a:lnTo>
                <a:lnTo>
                  <a:pt x="1245" y="1226"/>
                </a:lnTo>
                <a:lnTo>
                  <a:pt x="1251" y="1236"/>
                </a:lnTo>
                <a:lnTo>
                  <a:pt x="1258" y="1243"/>
                </a:lnTo>
                <a:lnTo>
                  <a:pt x="1258" y="1243"/>
                </a:lnTo>
                <a:lnTo>
                  <a:pt x="1266" y="1248"/>
                </a:lnTo>
                <a:lnTo>
                  <a:pt x="1275" y="1252"/>
                </a:lnTo>
                <a:lnTo>
                  <a:pt x="1285" y="1254"/>
                </a:lnTo>
                <a:lnTo>
                  <a:pt x="1296" y="1257"/>
                </a:lnTo>
                <a:lnTo>
                  <a:pt x="1318" y="1261"/>
                </a:lnTo>
                <a:lnTo>
                  <a:pt x="1342" y="1261"/>
                </a:lnTo>
                <a:lnTo>
                  <a:pt x="1363" y="1259"/>
                </a:lnTo>
                <a:lnTo>
                  <a:pt x="1373" y="1258"/>
                </a:lnTo>
                <a:lnTo>
                  <a:pt x="1384" y="1255"/>
                </a:lnTo>
                <a:lnTo>
                  <a:pt x="1392" y="1252"/>
                </a:lnTo>
                <a:lnTo>
                  <a:pt x="1400" y="1248"/>
                </a:lnTo>
                <a:lnTo>
                  <a:pt x="1405" y="1243"/>
                </a:lnTo>
                <a:lnTo>
                  <a:pt x="1410" y="1238"/>
                </a:lnTo>
                <a:lnTo>
                  <a:pt x="1410" y="1238"/>
                </a:lnTo>
                <a:lnTo>
                  <a:pt x="1418" y="1225"/>
                </a:lnTo>
                <a:lnTo>
                  <a:pt x="1424" y="1212"/>
                </a:lnTo>
                <a:lnTo>
                  <a:pt x="1435" y="1183"/>
                </a:lnTo>
                <a:lnTo>
                  <a:pt x="1445" y="1152"/>
                </a:lnTo>
                <a:lnTo>
                  <a:pt x="1456" y="1122"/>
                </a:lnTo>
                <a:lnTo>
                  <a:pt x="1456" y="1122"/>
                </a:lnTo>
                <a:lnTo>
                  <a:pt x="1461" y="1106"/>
                </a:lnTo>
                <a:lnTo>
                  <a:pt x="1464" y="1091"/>
                </a:lnTo>
                <a:lnTo>
                  <a:pt x="1469" y="1063"/>
                </a:lnTo>
                <a:lnTo>
                  <a:pt x="1471" y="1043"/>
                </a:lnTo>
                <a:lnTo>
                  <a:pt x="1471" y="1036"/>
                </a:lnTo>
                <a:lnTo>
                  <a:pt x="1653" y="985"/>
                </a:lnTo>
                <a:lnTo>
                  <a:pt x="1653" y="985"/>
                </a:lnTo>
                <a:lnTo>
                  <a:pt x="1659" y="994"/>
                </a:lnTo>
                <a:lnTo>
                  <a:pt x="1668" y="1004"/>
                </a:lnTo>
                <a:lnTo>
                  <a:pt x="1680" y="1015"/>
                </a:lnTo>
                <a:lnTo>
                  <a:pt x="1696" y="1027"/>
                </a:lnTo>
                <a:lnTo>
                  <a:pt x="1714" y="1039"/>
                </a:lnTo>
                <a:lnTo>
                  <a:pt x="1726" y="1044"/>
                </a:lnTo>
                <a:lnTo>
                  <a:pt x="1737" y="1048"/>
                </a:lnTo>
                <a:lnTo>
                  <a:pt x="1750" y="1053"/>
                </a:lnTo>
                <a:lnTo>
                  <a:pt x="1764" y="1056"/>
                </a:lnTo>
                <a:lnTo>
                  <a:pt x="1764" y="1056"/>
                </a:lnTo>
                <a:lnTo>
                  <a:pt x="1778" y="1058"/>
                </a:lnTo>
                <a:lnTo>
                  <a:pt x="1790" y="1060"/>
                </a:lnTo>
                <a:lnTo>
                  <a:pt x="1803" y="1060"/>
                </a:lnTo>
                <a:lnTo>
                  <a:pt x="1814" y="1060"/>
                </a:lnTo>
                <a:lnTo>
                  <a:pt x="1836" y="1057"/>
                </a:lnTo>
                <a:lnTo>
                  <a:pt x="1856" y="1052"/>
                </a:lnTo>
                <a:lnTo>
                  <a:pt x="1872" y="1044"/>
                </a:lnTo>
                <a:lnTo>
                  <a:pt x="1889" y="1036"/>
                </a:lnTo>
                <a:lnTo>
                  <a:pt x="1903" y="1026"/>
                </a:lnTo>
                <a:lnTo>
                  <a:pt x="1915" y="1015"/>
                </a:lnTo>
                <a:lnTo>
                  <a:pt x="1915" y="1015"/>
                </a:lnTo>
                <a:lnTo>
                  <a:pt x="1927" y="1004"/>
                </a:lnTo>
                <a:lnTo>
                  <a:pt x="1938" y="993"/>
                </a:lnTo>
                <a:lnTo>
                  <a:pt x="1948" y="979"/>
                </a:lnTo>
                <a:lnTo>
                  <a:pt x="1957" y="962"/>
                </a:lnTo>
                <a:lnTo>
                  <a:pt x="1965" y="941"/>
                </a:lnTo>
                <a:lnTo>
                  <a:pt x="1971" y="917"/>
                </a:lnTo>
                <a:lnTo>
                  <a:pt x="1975" y="885"/>
                </a:lnTo>
                <a:lnTo>
                  <a:pt x="1976" y="849"/>
                </a:lnTo>
                <a:lnTo>
                  <a:pt x="1976" y="849"/>
                </a:lnTo>
                <a:lnTo>
                  <a:pt x="1976" y="830"/>
                </a:lnTo>
                <a:lnTo>
                  <a:pt x="1975" y="811"/>
                </a:lnTo>
                <a:lnTo>
                  <a:pt x="1972" y="794"/>
                </a:lnTo>
                <a:lnTo>
                  <a:pt x="1968" y="780"/>
                </a:lnTo>
                <a:lnTo>
                  <a:pt x="1965" y="767"/>
                </a:lnTo>
                <a:lnTo>
                  <a:pt x="1961" y="755"/>
                </a:lnTo>
                <a:lnTo>
                  <a:pt x="1956" y="744"/>
                </a:lnTo>
                <a:lnTo>
                  <a:pt x="1951" y="735"/>
                </a:lnTo>
                <a:lnTo>
                  <a:pt x="1942" y="720"/>
                </a:lnTo>
                <a:lnTo>
                  <a:pt x="1933" y="710"/>
                </a:lnTo>
                <a:lnTo>
                  <a:pt x="1925" y="702"/>
                </a:lnTo>
                <a:lnTo>
                  <a:pt x="1925" y="702"/>
                </a:lnTo>
                <a:lnTo>
                  <a:pt x="1915" y="647"/>
                </a:lnTo>
                <a:lnTo>
                  <a:pt x="1905" y="581"/>
                </a:lnTo>
                <a:lnTo>
                  <a:pt x="1905" y="581"/>
                </a:lnTo>
                <a:lnTo>
                  <a:pt x="1904" y="575"/>
                </a:lnTo>
                <a:lnTo>
                  <a:pt x="1900" y="567"/>
                </a:lnTo>
                <a:lnTo>
                  <a:pt x="1890" y="548"/>
                </a:lnTo>
                <a:lnTo>
                  <a:pt x="1879" y="530"/>
                </a:lnTo>
                <a:lnTo>
                  <a:pt x="1870" y="520"/>
                </a:lnTo>
                <a:lnTo>
                  <a:pt x="1870" y="520"/>
                </a:lnTo>
                <a:lnTo>
                  <a:pt x="1857" y="510"/>
                </a:lnTo>
                <a:lnTo>
                  <a:pt x="1850" y="505"/>
                </a:lnTo>
                <a:lnTo>
                  <a:pt x="1870" y="460"/>
                </a:lnTo>
                <a:lnTo>
                  <a:pt x="1915" y="460"/>
                </a:lnTo>
                <a:lnTo>
                  <a:pt x="1915" y="460"/>
                </a:lnTo>
                <a:lnTo>
                  <a:pt x="1918" y="458"/>
                </a:lnTo>
                <a:lnTo>
                  <a:pt x="1924" y="455"/>
                </a:lnTo>
                <a:lnTo>
                  <a:pt x="1927" y="452"/>
                </a:lnTo>
                <a:lnTo>
                  <a:pt x="1930" y="447"/>
                </a:lnTo>
                <a:lnTo>
                  <a:pt x="1933" y="442"/>
                </a:lnTo>
                <a:lnTo>
                  <a:pt x="1936" y="434"/>
                </a:lnTo>
                <a:lnTo>
                  <a:pt x="1936" y="434"/>
                </a:lnTo>
                <a:lnTo>
                  <a:pt x="1938" y="418"/>
                </a:lnTo>
                <a:lnTo>
                  <a:pt x="1939" y="401"/>
                </a:lnTo>
                <a:lnTo>
                  <a:pt x="1939" y="395"/>
                </a:lnTo>
                <a:lnTo>
                  <a:pt x="1937" y="388"/>
                </a:lnTo>
                <a:lnTo>
                  <a:pt x="1934" y="383"/>
                </a:lnTo>
                <a:lnTo>
                  <a:pt x="1930" y="379"/>
                </a:lnTo>
                <a:lnTo>
                  <a:pt x="1930" y="379"/>
                </a:lnTo>
                <a:lnTo>
                  <a:pt x="1925" y="376"/>
                </a:lnTo>
                <a:lnTo>
                  <a:pt x="1920" y="374"/>
                </a:lnTo>
                <a:lnTo>
                  <a:pt x="1910" y="371"/>
                </a:lnTo>
                <a:lnTo>
                  <a:pt x="1901" y="370"/>
                </a:lnTo>
                <a:lnTo>
                  <a:pt x="1895" y="369"/>
                </a:lnTo>
                <a:lnTo>
                  <a:pt x="1895" y="369"/>
                </a:lnTo>
                <a:lnTo>
                  <a:pt x="1890" y="367"/>
                </a:lnTo>
                <a:lnTo>
                  <a:pt x="1882" y="367"/>
                </a:lnTo>
                <a:lnTo>
                  <a:pt x="1858" y="367"/>
                </a:lnTo>
                <a:lnTo>
                  <a:pt x="1824" y="369"/>
                </a:lnTo>
                <a:lnTo>
                  <a:pt x="1824" y="369"/>
                </a:lnTo>
                <a:lnTo>
                  <a:pt x="1823" y="370"/>
                </a:lnTo>
                <a:lnTo>
                  <a:pt x="1819" y="372"/>
                </a:lnTo>
                <a:lnTo>
                  <a:pt x="1817" y="376"/>
                </a:lnTo>
                <a:lnTo>
                  <a:pt x="1816" y="380"/>
                </a:lnTo>
                <a:lnTo>
                  <a:pt x="1814" y="386"/>
                </a:lnTo>
                <a:lnTo>
                  <a:pt x="1814" y="394"/>
                </a:lnTo>
                <a:lnTo>
                  <a:pt x="1814" y="394"/>
                </a:lnTo>
                <a:lnTo>
                  <a:pt x="1814" y="413"/>
                </a:lnTo>
                <a:lnTo>
                  <a:pt x="1813" y="432"/>
                </a:lnTo>
                <a:lnTo>
                  <a:pt x="1812" y="447"/>
                </a:lnTo>
                <a:lnTo>
                  <a:pt x="1813" y="452"/>
                </a:lnTo>
                <a:lnTo>
                  <a:pt x="1814" y="455"/>
                </a:lnTo>
                <a:lnTo>
                  <a:pt x="1814" y="455"/>
                </a:lnTo>
                <a:lnTo>
                  <a:pt x="1821" y="457"/>
                </a:lnTo>
                <a:lnTo>
                  <a:pt x="1832" y="458"/>
                </a:lnTo>
                <a:lnTo>
                  <a:pt x="1845" y="460"/>
                </a:lnTo>
                <a:lnTo>
                  <a:pt x="1819" y="495"/>
                </a:lnTo>
                <a:lnTo>
                  <a:pt x="1738" y="460"/>
                </a:lnTo>
                <a:lnTo>
                  <a:pt x="1738" y="460"/>
                </a:lnTo>
                <a:lnTo>
                  <a:pt x="1717" y="423"/>
                </a:lnTo>
                <a:lnTo>
                  <a:pt x="1666" y="341"/>
                </a:lnTo>
                <a:lnTo>
                  <a:pt x="1637" y="294"/>
                </a:lnTo>
                <a:lnTo>
                  <a:pt x="1610" y="250"/>
                </a:lnTo>
                <a:lnTo>
                  <a:pt x="1584" y="214"/>
                </a:lnTo>
                <a:lnTo>
                  <a:pt x="1574" y="201"/>
                </a:lnTo>
                <a:lnTo>
                  <a:pt x="1567" y="192"/>
                </a:lnTo>
                <a:lnTo>
                  <a:pt x="1567" y="192"/>
                </a:lnTo>
                <a:lnTo>
                  <a:pt x="1552" y="178"/>
                </a:lnTo>
                <a:lnTo>
                  <a:pt x="1536" y="166"/>
                </a:lnTo>
                <a:lnTo>
                  <a:pt x="1521" y="158"/>
                </a:lnTo>
                <a:lnTo>
                  <a:pt x="1506" y="150"/>
                </a:lnTo>
                <a:lnTo>
                  <a:pt x="1482" y="141"/>
                </a:lnTo>
                <a:lnTo>
                  <a:pt x="1471" y="136"/>
                </a:lnTo>
                <a:lnTo>
                  <a:pt x="1471" y="136"/>
                </a:lnTo>
                <a:lnTo>
                  <a:pt x="1468" y="135"/>
                </a:lnTo>
                <a:lnTo>
                  <a:pt x="1463" y="134"/>
                </a:lnTo>
                <a:lnTo>
                  <a:pt x="1452" y="132"/>
                </a:lnTo>
                <a:lnTo>
                  <a:pt x="1435" y="131"/>
                </a:lnTo>
                <a:lnTo>
                  <a:pt x="1435" y="131"/>
                </a:lnTo>
                <a:lnTo>
                  <a:pt x="1440" y="130"/>
                </a:lnTo>
                <a:lnTo>
                  <a:pt x="1450" y="125"/>
                </a:lnTo>
                <a:lnTo>
                  <a:pt x="1456" y="121"/>
                </a:lnTo>
                <a:lnTo>
                  <a:pt x="1461" y="117"/>
                </a:lnTo>
                <a:lnTo>
                  <a:pt x="1464" y="112"/>
                </a:lnTo>
                <a:lnTo>
                  <a:pt x="1466" y="106"/>
                </a:lnTo>
                <a:lnTo>
                  <a:pt x="1466" y="106"/>
                </a:lnTo>
                <a:lnTo>
                  <a:pt x="1466" y="94"/>
                </a:lnTo>
                <a:lnTo>
                  <a:pt x="1464" y="89"/>
                </a:lnTo>
                <a:lnTo>
                  <a:pt x="1463" y="84"/>
                </a:lnTo>
                <a:lnTo>
                  <a:pt x="1459" y="81"/>
                </a:lnTo>
                <a:lnTo>
                  <a:pt x="1454" y="78"/>
                </a:lnTo>
                <a:lnTo>
                  <a:pt x="1448" y="76"/>
                </a:lnTo>
                <a:lnTo>
                  <a:pt x="1440" y="76"/>
                </a:lnTo>
                <a:lnTo>
                  <a:pt x="1440" y="76"/>
                </a:lnTo>
                <a:lnTo>
                  <a:pt x="1433" y="76"/>
                </a:lnTo>
                <a:lnTo>
                  <a:pt x="1425" y="77"/>
                </a:lnTo>
                <a:lnTo>
                  <a:pt x="1420" y="78"/>
                </a:lnTo>
                <a:lnTo>
                  <a:pt x="1416" y="81"/>
                </a:lnTo>
                <a:lnTo>
                  <a:pt x="1414" y="84"/>
                </a:lnTo>
                <a:lnTo>
                  <a:pt x="1411" y="87"/>
                </a:lnTo>
                <a:lnTo>
                  <a:pt x="1410" y="91"/>
                </a:lnTo>
                <a:lnTo>
                  <a:pt x="1410" y="96"/>
                </a:lnTo>
                <a:lnTo>
                  <a:pt x="1410" y="96"/>
                </a:lnTo>
                <a:lnTo>
                  <a:pt x="1411" y="105"/>
                </a:lnTo>
                <a:lnTo>
                  <a:pt x="1413" y="113"/>
                </a:lnTo>
                <a:lnTo>
                  <a:pt x="1415" y="121"/>
                </a:lnTo>
                <a:lnTo>
                  <a:pt x="1415" y="131"/>
                </a:lnTo>
                <a:lnTo>
                  <a:pt x="1127" y="121"/>
                </a:lnTo>
                <a:lnTo>
                  <a:pt x="1097" y="86"/>
                </a:lnTo>
                <a:lnTo>
                  <a:pt x="1097" y="86"/>
                </a:lnTo>
                <a:lnTo>
                  <a:pt x="1098" y="79"/>
                </a:lnTo>
                <a:lnTo>
                  <a:pt x="1102" y="65"/>
                </a:lnTo>
                <a:lnTo>
                  <a:pt x="1103" y="57"/>
                </a:lnTo>
                <a:lnTo>
                  <a:pt x="1104" y="48"/>
                </a:lnTo>
                <a:lnTo>
                  <a:pt x="1104" y="38"/>
                </a:lnTo>
                <a:lnTo>
                  <a:pt x="1102" y="30"/>
                </a:lnTo>
                <a:lnTo>
                  <a:pt x="1102" y="30"/>
                </a:lnTo>
                <a:lnTo>
                  <a:pt x="1098" y="22"/>
                </a:lnTo>
                <a:lnTo>
                  <a:pt x="1094" y="16"/>
                </a:lnTo>
                <a:lnTo>
                  <a:pt x="1089" y="11"/>
                </a:lnTo>
                <a:lnTo>
                  <a:pt x="1083" y="7"/>
                </a:lnTo>
                <a:lnTo>
                  <a:pt x="1075" y="4"/>
                </a:lnTo>
                <a:lnTo>
                  <a:pt x="1066" y="1"/>
                </a:lnTo>
                <a:lnTo>
                  <a:pt x="1055" y="0"/>
                </a:lnTo>
                <a:lnTo>
                  <a:pt x="1041" y="0"/>
                </a:lnTo>
                <a:lnTo>
                  <a:pt x="1041" y="0"/>
                </a:lnTo>
                <a:lnTo>
                  <a:pt x="1027" y="0"/>
                </a:lnTo>
                <a:lnTo>
                  <a:pt x="1016" y="1"/>
                </a:lnTo>
                <a:lnTo>
                  <a:pt x="1007" y="2"/>
                </a:lnTo>
                <a:lnTo>
                  <a:pt x="1000" y="5"/>
                </a:lnTo>
                <a:lnTo>
                  <a:pt x="993" y="9"/>
                </a:lnTo>
                <a:lnTo>
                  <a:pt x="988" y="14"/>
                </a:lnTo>
                <a:lnTo>
                  <a:pt x="984" y="19"/>
                </a:lnTo>
                <a:lnTo>
                  <a:pt x="981" y="25"/>
                </a:lnTo>
                <a:lnTo>
                  <a:pt x="981" y="25"/>
                </a:lnTo>
                <a:lnTo>
                  <a:pt x="978" y="33"/>
                </a:lnTo>
                <a:lnTo>
                  <a:pt x="977" y="40"/>
                </a:lnTo>
                <a:lnTo>
                  <a:pt x="976" y="57"/>
                </a:lnTo>
                <a:lnTo>
                  <a:pt x="977" y="70"/>
                </a:lnTo>
                <a:lnTo>
                  <a:pt x="979" y="77"/>
                </a:lnTo>
                <a:lnTo>
                  <a:pt x="981" y="81"/>
                </a:lnTo>
                <a:lnTo>
                  <a:pt x="981" y="81"/>
                </a:lnTo>
                <a:lnTo>
                  <a:pt x="988" y="92"/>
                </a:lnTo>
                <a:lnTo>
                  <a:pt x="991" y="96"/>
                </a:lnTo>
                <a:lnTo>
                  <a:pt x="955" y="111"/>
                </a:lnTo>
                <a:lnTo>
                  <a:pt x="935" y="111"/>
                </a:lnTo>
                <a:lnTo>
                  <a:pt x="935" y="111"/>
                </a:lnTo>
                <a:lnTo>
                  <a:pt x="928" y="92"/>
                </a:lnTo>
                <a:lnTo>
                  <a:pt x="920" y="70"/>
                </a:lnTo>
                <a:lnTo>
                  <a:pt x="920" y="70"/>
                </a:lnTo>
                <a:lnTo>
                  <a:pt x="917" y="69"/>
                </a:lnTo>
                <a:lnTo>
                  <a:pt x="912" y="67"/>
                </a:lnTo>
                <a:lnTo>
                  <a:pt x="905" y="65"/>
                </a:lnTo>
                <a:lnTo>
                  <a:pt x="794" y="65"/>
                </a:lnTo>
                <a:lnTo>
                  <a:pt x="784" y="86"/>
                </a:lnTo>
                <a:lnTo>
                  <a:pt x="773" y="126"/>
                </a:lnTo>
                <a:close/>
                <a:moveTo>
                  <a:pt x="112" y="581"/>
                </a:moveTo>
                <a:lnTo>
                  <a:pt x="112" y="581"/>
                </a:lnTo>
                <a:lnTo>
                  <a:pt x="128" y="691"/>
                </a:lnTo>
                <a:lnTo>
                  <a:pt x="138" y="767"/>
                </a:lnTo>
                <a:lnTo>
                  <a:pt x="142" y="793"/>
                </a:lnTo>
                <a:lnTo>
                  <a:pt x="142" y="803"/>
                </a:lnTo>
                <a:lnTo>
                  <a:pt x="142" y="803"/>
                </a:lnTo>
                <a:lnTo>
                  <a:pt x="137" y="811"/>
                </a:lnTo>
                <a:lnTo>
                  <a:pt x="134" y="813"/>
                </a:lnTo>
                <a:lnTo>
                  <a:pt x="133" y="813"/>
                </a:lnTo>
                <a:lnTo>
                  <a:pt x="132" y="813"/>
                </a:lnTo>
                <a:lnTo>
                  <a:pt x="132" y="813"/>
                </a:lnTo>
                <a:lnTo>
                  <a:pt x="127" y="813"/>
                </a:lnTo>
                <a:lnTo>
                  <a:pt x="117" y="813"/>
                </a:lnTo>
                <a:lnTo>
                  <a:pt x="86" y="815"/>
                </a:lnTo>
                <a:lnTo>
                  <a:pt x="57" y="815"/>
                </a:lnTo>
                <a:lnTo>
                  <a:pt x="46" y="815"/>
                </a:lnTo>
                <a:lnTo>
                  <a:pt x="41" y="813"/>
                </a:lnTo>
                <a:lnTo>
                  <a:pt x="41" y="813"/>
                </a:lnTo>
                <a:lnTo>
                  <a:pt x="37" y="808"/>
                </a:lnTo>
                <a:lnTo>
                  <a:pt x="36" y="803"/>
                </a:lnTo>
                <a:lnTo>
                  <a:pt x="36" y="803"/>
                </a:lnTo>
                <a:lnTo>
                  <a:pt x="36" y="772"/>
                </a:lnTo>
                <a:lnTo>
                  <a:pt x="38" y="710"/>
                </a:lnTo>
                <a:lnTo>
                  <a:pt x="41" y="621"/>
                </a:lnTo>
                <a:lnTo>
                  <a:pt x="61" y="576"/>
                </a:lnTo>
                <a:lnTo>
                  <a:pt x="112" y="581"/>
                </a:lnTo>
                <a:close/>
                <a:moveTo>
                  <a:pt x="1066" y="581"/>
                </a:moveTo>
                <a:lnTo>
                  <a:pt x="1066" y="581"/>
                </a:lnTo>
                <a:lnTo>
                  <a:pt x="1107" y="580"/>
                </a:lnTo>
                <a:lnTo>
                  <a:pt x="1135" y="580"/>
                </a:lnTo>
                <a:lnTo>
                  <a:pt x="1144" y="580"/>
                </a:lnTo>
                <a:lnTo>
                  <a:pt x="1147" y="581"/>
                </a:lnTo>
                <a:lnTo>
                  <a:pt x="1147" y="581"/>
                </a:lnTo>
                <a:lnTo>
                  <a:pt x="1155" y="593"/>
                </a:lnTo>
                <a:lnTo>
                  <a:pt x="1161" y="606"/>
                </a:lnTo>
                <a:lnTo>
                  <a:pt x="1168" y="621"/>
                </a:lnTo>
                <a:lnTo>
                  <a:pt x="1168" y="621"/>
                </a:lnTo>
                <a:lnTo>
                  <a:pt x="1170" y="634"/>
                </a:lnTo>
                <a:lnTo>
                  <a:pt x="1174" y="654"/>
                </a:lnTo>
                <a:lnTo>
                  <a:pt x="1180" y="705"/>
                </a:lnTo>
                <a:lnTo>
                  <a:pt x="1185" y="754"/>
                </a:lnTo>
                <a:lnTo>
                  <a:pt x="1188" y="778"/>
                </a:lnTo>
                <a:lnTo>
                  <a:pt x="1188" y="778"/>
                </a:lnTo>
                <a:lnTo>
                  <a:pt x="1189" y="783"/>
                </a:lnTo>
                <a:lnTo>
                  <a:pt x="1188" y="791"/>
                </a:lnTo>
                <a:lnTo>
                  <a:pt x="1183" y="803"/>
                </a:lnTo>
                <a:lnTo>
                  <a:pt x="1183" y="803"/>
                </a:lnTo>
                <a:lnTo>
                  <a:pt x="1179" y="808"/>
                </a:lnTo>
                <a:lnTo>
                  <a:pt x="1174" y="813"/>
                </a:lnTo>
                <a:lnTo>
                  <a:pt x="1168" y="818"/>
                </a:lnTo>
                <a:lnTo>
                  <a:pt x="1168" y="818"/>
                </a:lnTo>
                <a:lnTo>
                  <a:pt x="1102" y="817"/>
                </a:lnTo>
                <a:lnTo>
                  <a:pt x="1058" y="817"/>
                </a:lnTo>
                <a:lnTo>
                  <a:pt x="1042" y="817"/>
                </a:lnTo>
                <a:lnTo>
                  <a:pt x="1036" y="818"/>
                </a:lnTo>
                <a:lnTo>
                  <a:pt x="1036" y="818"/>
                </a:lnTo>
                <a:lnTo>
                  <a:pt x="1035" y="818"/>
                </a:lnTo>
                <a:lnTo>
                  <a:pt x="1035" y="818"/>
                </a:lnTo>
                <a:lnTo>
                  <a:pt x="1032" y="817"/>
                </a:lnTo>
                <a:lnTo>
                  <a:pt x="1029" y="815"/>
                </a:lnTo>
                <a:lnTo>
                  <a:pt x="1026" y="813"/>
                </a:lnTo>
                <a:lnTo>
                  <a:pt x="1026" y="813"/>
                </a:lnTo>
                <a:lnTo>
                  <a:pt x="1026" y="804"/>
                </a:lnTo>
                <a:lnTo>
                  <a:pt x="1027" y="782"/>
                </a:lnTo>
                <a:lnTo>
                  <a:pt x="1035" y="712"/>
                </a:lnTo>
                <a:lnTo>
                  <a:pt x="1046" y="611"/>
                </a:lnTo>
                <a:lnTo>
                  <a:pt x="1066" y="581"/>
                </a:lnTo>
                <a:close/>
                <a:moveTo>
                  <a:pt x="455" y="641"/>
                </a:moveTo>
                <a:lnTo>
                  <a:pt x="455" y="641"/>
                </a:lnTo>
                <a:lnTo>
                  <a:pt x="456" y="638"/>
                </a:lnTo>
                <a:lnTo>
                  <a:pt x="456" y="634"/>
                </a:lnTo>
                <a:lnTo>
                  <a:pt x="455" y="631"/>
                </a:lnTo>
                <a:lnTo>
                  <a:pt x="455" y="631"/>
                </a:lnTo>
                <a:lnTo>
                  <a:pt x="464" y="630"/>
                </a:lnTo>
                <a:lnTo>
                  <a:pt x="489" y="630"/>
                </a:lnTo>
                <a:lnTo>
                  <a:pt x="568" y="630"/>
                </a:lnTo>
                <a:lnTo>
                  <a:pt x="682" y="631"/>
                </a:lnTo>
                <a:lnTo>
                  <a:pt x="682" y="758"/>
                </a:lnTo>
                <a:lnTo>
                  <a:pt x="455" y="758"/>
                </a:lnTo>
                <a:lnTo>
                  <a:pt x="455" y="641"/>
                </a:lnTo>
                <a:close/>
                <a:moveTo>
                  <a:pt x="470" y="222"/>
                </a:moveTo>
                <a:lnTo>
                  <a:pt x="470" y="222"/>
                </a:lnTo>
                <a:lnTo>
                  <a:pt x="482" y="218"/>
                </a:lnTo>
                <a:lnTo>
                  <a:pt x="499" y="214"/>
                </a:lnTo>
                <a:lnTo>
                  <a:pt x="523" y="211"/>
                </a:lnTo>
                <a:lnTo>
                  <a:pt x="554" y="207"/>
                </a:lnTo>
                <a:lnTo>
                  <a:pt x="592" y="203"/>
                </a:lnTo>
                <a:lnTo>
                  <a:pt x="634" y="201"/>
                </a:lnTo>
                <a:lnTo>
                  <a:pt x="685" y="198"/>
                </a:lnTo>
                <a:lnTo>
                  <a:pt x="743" y="197"/>
                </a:lnTo>
                <a:lnTo>
                  <a:pt x="743" y="197"/>
                </a:lnTo>
                <a:lnTo>
                  <a:pt x="806" y="197"/>
                </a:lnTo>
                <a:lnTo>
                  <a:pt x="873" y="197"/>
                </a:lnTo>
                <a:lnTo>
                  <a:pt x="1001" y="199"/>
                </a:lnTo>
                <a:lnTo>
                  <a:pt x="1102" y="203"/>
                </a:lnTo>
                <a:lnTo>
                  <a:pt x="1135" y="206"/>
                </a:lnTo>
                <a:lnTo>
                  <a:pt x="1152" y="207"/>
                </a:lnTo>
                <a:lnTo>
                  <a:pt x="1152" y="207"/>
                </a:lnTo>
                <a:lnTo>
                  <a:pt x="1166" y="211"/>
                </a:lnTo>
                <a:lnTo>
                  <a:pt x="1175" y="214"/>
                </a:lnTo>
                <a:lnTo>
                  <a:pt x="1181" y="221"/>
                </a:lnTo>
                <a:lnTo>
                  <a:pt x="1188" y="227"/>
                </a:lnTo>
                <a:lnTo>
                  <a:pt x="1188" y="227"/>
                </a:lnTo>
                <a:lnTo>
                  <a:pt x="1190" y="231"/>
                </a:lnTo>
                <a:lnTo>
                  <a:pt x="1193" y="240"/>
                </a:lnTo>
                <a:lnTo>
                  <a:pt x="1198" y="268"/>
                </a:lnTo>
                <a:lnTo>
                  <a:pt x="1205" y="305"/>
                </a:lnTo>
                <a:lnTo>
                  <a:pt x="1212" y="348"/>
                </a:lnTo>
                <a:lnTo>
                  <a:pt x="1218" y="390"/>
                </a:lnTo>
                <a:lnTo>
                  <a:pt x="1223" y="427"/>
                </a:lnTo>
                <a:lnTo>
                  <a:pt x="1224" y="453"/>
                </a:lnTo>
                <a:lnTo>
                  <a:pt x="1224" y="461"/>
                </a:lnTo>
                <a:lnTo>
                  <a:pt x="1223" y="465"/>
                </a:lnTo>
                <a:lnTo>
                  <a:pt x="1223" y="465"/>
                </a:lnTo>
                <a:lnTo>
                  <a:pt x="1210" y="465"/>
                </a:lnTo>
                <a:lnTo>
                  <a:pt x="1179" y="463"/>
                </a:lnTo>
                <a:lnTo>
                  <a:pt x="1073" y="456"/>
                </a:lnTo>
                <a:lnTo>
                  <a:pt x="1003" y="452"/>
                </a:lnTo>
                <a:lnTo>
                  <a:pt x="928" y="448"/>
                </a:lnTo>
                <a:lnTo>
                  <a:pt x="847" y="446"/>
                </a:lnTo>
                <a:lnTo>
                  <a:pt x="763" y="444"/>
                </a:lnTo>
                <a:lnTo>
                  <a:pt x="763" y="444"/>
                </a:lnTo>
                <a:lnTo>
                  <a:pt x="680" y="446"/>
                </a:lnTo>
                <a:lnTo>
                  <a:pt x="599" y="448"/>
                </a:lnTo>
                <a:lnTo>
                  <a:pt x="522" y="453"/>
                </a:lnTo>
                <a:lnTo>
                  <a:pt x="453" y="458"/>
                </a:lnTo>
                <a:lnTo>
                  <a:pt x="348" y="466"/>
                </a:lnTo>
                <a:lnTo>
                  <a:pt x="319" y="467"/>
                </a:lnTo>
                <a:lnTo>
                  <a:pt x="311" y="466"/>
                </a:lnTo>
                <a:lnTo>
                  <a:pt x="309" y="466"/>
                </a:lnTo>
                <a:lnTo>
                  <a:pt x="309" y="465"/>
                </a:lnTo>
                <a:lnTo>
                  <a:pt x="309" y="465"/>
                </a:lnTo>
                <a:lnTo>
                  <a:pt x="315" y="452"/>
                </a:lnTo>
                <a:lnTo>
                  <a:pt x="330" y="425"/>
                </a:lnTo>
                <a:lnTo>
                  <a:pt x="377" y="348"/>
                </a:lnTo>
                <a:lnTo>
                  <a:pt x="422" y="274"/>
                </a:lnTo>
                <a:lnTo>
                  <a:pt x="445" y="237"/>
                </a:lnTo>
                <a:lnTo>
                  <a:pt x="445" y="237"/>
                </a:lnTo>
                <a:lnTo>
                  <a:pt x="446" y="233"/>
                </a:lnTo>
                <a:lnTo>
                  <a:pt x="450" y="231"/>
                </a:lnTo>
                <a:lnTo>
                  <a:pt x="470" y="222"/>
                </a:lnTo>
                <a:lnTo>
                  <a:pt x="470" y="222"/>
                </a:lnTo>
                <a:close/>
                <a:moveTo>
                  <a:pt x="1349" y="247"/>
                </a:moveTo>
                <a:lnTo>
                  <a:pt x="1435" y="500"/>
                </a:lnTo>
                <a:lnTo>
                  <a:pt x="1390" y="500"/>
                </a:lnTo>
                <a:lnTo>
                  <a:pt x="1390" y="500"/>
                </a:lnTo>
                <a:lnTo>
                  <a:pt x="1386" y="482"/>
                </a:lnTo>
                <a:lnTo>
                  <a:pt x="1380" y="460"/>
                </a:lnTo>
                <a:lnTo>
                  <a:pt x="1380" y="460"/>
                </a:lnTo>
                <a:lnTo>
                  <a:pt x="1356" y="353"/>
                </a:lnTo>
                <a:lnTo>
                  <a:pt x="1334" y="252"/>
                </a:lnTo>
                <a:lnTo>
                  <a:pt x="1349" y="247"/>
                </a:lnTo>
                <a:close/>
                <a:moveTo>
                  <a:pt x="1370" y="237"/>
                </a:moveTo>
                <a:lnTo>
                  <a:pt x="1456" y="232"/>
                </a:lnTo>
                <a:lnTo>
                  <a:pt x="1552" y="480"/>
                </a:lnTo>
                <a:lnTo>
                  <a:pt x="1456" y="495"/>
                </a:lnTo>
                <a:lnTo>
                  <a:pt x="1375" y="257"/>
                </a:lnTo>
                <a:lnTo>
                  <a:pt x="1370" y="237"/>
                </a:lnTo>
                <a:close/>
                <a:moveTo>
                  <a:pt x="1486" y="237"/>
                </a:moveTo>
                <a:lnTo>
                  <a:pt x="1486" y="237"/>
                </a:lnTo>
                <a:lnTo>
                  <a:pt x="1490" y="236"/>
                </a:lnTo>
                <a:lnTo>
                  <a:pt x="1500" y="236"/>
                </a:lnTo>
                <a:lnTo>
                  <a:pt x="1529" y="233"/>
                </a:lnTo>
                <a:lnTo>
                  <a:pt x="1572" y="232"/>
                </a:lnTo>
                <a:lnTo>
                  <a:pt x="1572" y="232"/>
                </a:lnTo>
                <a:lnTo>
                  <a:pt x="1582" y="245"/>
                </a:lnTo>
                <a:lnTo>
                  <a:pt x="1596" y="265"/>
                </a:lnTo>
                <a:lnTo>
                  <a:pt x="1617" y="298"/>
                </a:lnTo>
                <a:lnTo>
                  <a:pt x="1617" y="298"/>
                </a:lnTo>
                <a:lnTo>
                  <a:pt x="1663" y="371"/>
                </a:lnTo>
                <a:lnTo>
                  <a:pt x="1679" y="396"/>
                </a:lnTo>
                <a:lnTo>
                  <a:pt x="1688" y="409"/>
                </a:lnTo>
                <a:lnTo>
                  <a:pt x="1688" y="409"/>
                </a:lnTo>
                <a:lnTo>
                  <a:pt x="1690" y="413"/>
                </a:lnTo>
                <a:lnTo>
                  <a:pt x="1693" y="422"/>
                </a:lnTo>
                <a:lnTo>
                  <a:pt x="1701" y="443"/>
                </a:lnTo>
                <a:lnTo>
                  <a:pt x="1708" y="475"/>
                </a:lnTo>
                <a:lnTo>
                  <a:pt x="1582" y="480"/>
                </a:lnTo>
                <a:lnTo>
                  <a:pt x="1582" y="480"/>
                </a:lnTo>
                <a:lnTo>
                  <a:pt x="1534" y="360"/>
                </a:lnTo>
                <a:lnTo>
                  <a:pt x="1500" y="276"/>
                </a:lnTo>
                <a:lnTo>
                  <a:pt x="1490" y="249"/>
                </a:lnTo>
                <a:lnTo>
                  <a:pt x="1486" y="237"/>
                </a:lnTo>
                <a:lnTo>
                  <a:pt x="1486" y="23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8">
            <a:extLst>
              <a:ext uri="{FF2B5EF4-FFF2-40B4-BE49-F238E27FC236}">
                <a16:creationId xmlns:a16="http://schemas.microsoft.com/office/drawing/2014/main" id="{5C6D8CBA-5431-422A-9278-93DE9EFC104F}"/>
              </a:ext>
            </a:extLst>
          </p:cNvPr>
          <p:cNvSpPr>
            <a:spLocks noEditPoints="1"/>
          </p:cNvSpPr>
          <p:nvPr/>
        </p:nvSpPr>
        <p:spPr bwMode="auto">
          <a:xfrm>
            <a:off x="6037317" y="3265573"/>
            <a:ext cx="1627133" cy="708897"/>
          </a:xfrm>
          <a:custGeom>
            <a:avLst/>
            <a:gdLst>
              <a:gd name="T0" fmla="*/ 768 w 2052"/>
              <a:gd name="T1" fmla="*/ 101 h 894"/>
              <a:gd name="T2" fmla="*/ 217 w 2052"/>
              <a:gd name="T3" fmla="*/ 384 h 894"/>
              <a:gd name="T4" fmla="*/ 235 w 2052"/>
              <a:gd name="T5" fmla="*/ 336 h 894"/>
              <a:gd name="T6" fmla="*/ 225 w 2052"/>
              <a:gd name="T7" fmla="*/ 291 h 894"/>
              <a:gd name="T8" fmla="*/ 183 w 2052"/>
              <a:gd name="T9" fmla="*/ 294 h 894"/>
              <a:gd name="T10" fmla="*/ 167 w 2052"/>
              <a:gd name="T11" fmla="*/ 329 h 894"/>
              <a:gd name="T12" fmla="*/ 178 w 2052"/>
              <a:gd name="T13" fmla="*/ 388 h 894"/>
              <a:gd name="T14" fmla="*/ 62 w 2052"/>
              <a:gd name="T15" fmla="*/ 445 h 894"/>
              <a:gd name="T16" fmla="*/ 9 w 2052"/>
              <a:gd name="T17" fmla="*/ 563 h 894"/>
              <a:gd name="T18" fmla="*/ 5 w 2052"/>
              <a:gd name="T19" fmla="*/ 652 h 894"/>
              <a:gd name="T20" fmla="*/ 14 w 2052"/>
              <a:gd name="T21" fmla="*/ 692 h 894"/>
              <a:gd name="T22" fmla="*/ 28 w 2052"/>
              <a:gd name="T23" fmla="*/ 720 h 894"/>
              <a:gd name="T24" fmla="*/ 153 w 2052"/>
              <a:gd name="T25" fmla="*/ 771 h 894"/>
              <a:gd name="T26" fmla="*/ 225 w 2052"/>
              <a:gd name="T27" fmla="*/ 843 h 894"/>
              <a:gd name="T28" fmla="*/ 331 w 2052"/>
              <a:gd name="T29" fmla="*/ 846 h 894"/>
              <a:gd name="T30" fmla="*/ 399 w 2052"/>
              <a:gd name="T31" fmla="*/ 796 h 894"/>
              <a:gd name="T32" fmla="*/ 741 w 2052"/>
              <a:gd name="T33" fmla="*/ 810 h 894"/>
              <a:gd name="T34" fmla="*/ 779 w 2052"/>
              <a:gd name="T35" fmla="*/ 863 h 894"/>
              <a:gd name="T36" fmla="*/ 929 w 2052"/>
              <a:gd name="T37" fmla="*/ 894 h 894"/>
              <a:gd name="T38" fmla="*/ 980 w 2052"/>
              <a:gd name="T39" fmla="*/ 854 h 894"/>
              <a:gd name="T40" fmla="*/ 1106 w 2052"/>
              <a:gd name="T41" fmla="*/ 776 h 894"/>
              <a:gd name="T42" fmla="*/ 1163 w 2052"/>
              <a:gd name="T43" fmla="*/ 814 h 894"/>
              <a:gd name="T44" fmla="*/ 1214 w 2052"/>
              <a:gd name="T45" fmla="*/ 797 h 894"/>
              <a:gd name="T46" fmla="*/ 1617 w 2052"/>
              <a:gd name="T47" fmla="*/ 753 h 894"/>
              <a:gd name="T48" fmla="*/ 1667 w 2052"/>
              <a:gd name="T49" fmla="*/ 809 h 894"/>
              <a:gd name="T50" fmla="*/ 1759 w 2052"/>
              <a:gd name="T51" fmla="*/ 822 h 894"/>
              <a:gd name="T52" fmla="*/ 1809 w 2052"/>
              <a:gd name="T53" fmla="*/ 772 h 894"/>
              <a:gd name="T54" fmla="*/ 1854 w 2052"/>
              <a:gd name="T55" fmla="*/ 697 h 894"/>
              <a:gd name="T56" fmla="*/ 1991 w 2052"/>
              <a:gd name="T57" fmla="*/ 657 h 894"/>
              <a:gd name="T58" fmla="*/ 2025 w 2052"/>
              <a:gd name="T59" fmla="*/ 613 h 894"/>
              <a:gd name="T60" fmla="*/ 2046 w 2052"/>
              <a:gd name="T61" fmla="*/ 586 h 894"/>
              <a:gd name="T62" fmla="*/ 2051 w 2052"/>
              <a:gd name="T63" fmla="*/ 526 h 894"/>
              <a:gd name="T64" fmla="*/ 2026 w 2052"/>
              <a:gd name="T65" fmla="*/ 495 h 894"/>
              <a:gd name="T66" fmla="*/ 1987 w 2052"/>
              <a:gd name="T67" fmla="*/ 364 h 894"/>
              <a:gd name="T68" fmla="*/ 1925 w 2052"/>
              <a:gd name="T69" fmla="*/ 349 h 894"/>
              <a:gd name="T70" fmla="*/ 1694 w 2052"/>
              <a:gd name="T71" fmla="*/ 192 h 894"/>
              <a:gd name="T72" fmla="*/ 1623 w 2052"/>
              <a:gd name="T73" fmla="*/ 124 h 894"/>
              <a:gd name="T74" fmla="*/ 1474 w 2052"/>
              <a:gd name="T75" fmla="*/ 97 h 894"/>
              <a:gd name="T76" fmla="*/ 1128 w 2052"/>
              <a:gd name="T77" fmla="*/ 3 h 894"/>
              <a:gd name="T78" fmla="*/ 1046 w 2052"/>
              <a:gd name="T79" fmla="*/ 30 h 894"/>
              <a:gd name="T80" fmla="*/ 1243 w 2052"/>
              <a:gd name="T81" fmla="*/ 152 h 894"/>
              <a:gd name="T82" fmla="*/ 1199 w 2052"/>
              <a:gd name="T83" fmla="*/ 255 h 894"/>
              <a:gd name="T84" fmla="*/ 1464 w 2052"/>
              <a:gd name="T85" fmla="*/ 161 h 894"/>
              <a:gd name="T86" fmla="*/ 1519 w 2052"/>
              <a:gd name="T87" fmla="*/ 188 h 894"/>
              <a:gd name="T88" fmla="*/ 1627 w 2052"/>
              <a:gd name="T89" fmla="*/ 187 h 894"/>
              <a:gd name="T90" fmla="*/ 1657 w 2052"/>
              <a:gd name="T91" fmla="*/ 200 h 894"/>
              <a:gd name="T92" fmla="*/ 1629 w 2052"/>
              <a:gd name="T93" fmla="*/ 214 h 894"/>
              <a:gd name="T94" fmla="*/ 929 w 2052"/>
              <a:gd name="T95" fmla="*/ 354 h 894"/>
              <a:gd name="T96" fmla="*/ 530 w 2052"/>
              <a:gd name="T97" fmla="*/ 334 h 894"/>
              <a:gd name="T98" fmla="*/ 768 w 2052"/>
              <a:gd name="T99" fmla="*/ 121 h 894"/>
              <a:gd name="T100" fmla="*/ 1135 w 2052"/>
              <a:gd name="T101" fmla="*/ 125 h 894"/>
              <a:gd name="T102" fmla="*/ 688 w 2052"/>
              <a:gd name="T103" fmla="*/ 476 h 894"/>
              <a:gd name="T104" fmla="*/ 722 w 2052"/>
              <a:gd name="T105" fmla="*/ 571 h 894"/>
              <a:gd name="T106" fmla="*/ 530 w 2052"/>
              <a:gd name="T107" fmla="*/ 569 h 894"/>
              <a:gd name="T108" fmla="*/ 81 w 2052"/>
              <a:gd name="T109" fmla="*/ 460 h 894"/>
              <a:gd name="T110" fmla="*/ 91 w 2052"/>
              <a:gd name="T111" fmla="*/ 447 h 894"/>
              <a:gd name="T112" fmla="*/ 353 w 2052"/>
              <a:gd name="T113" fmla="*/ 713 h 8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052" h="894">
                <a:moveTo>
                  <a:pt x="1046" y="76"/>
                </a:moveTo>
                <a:lnTo>
                  <a:pt x="1046" y="76"/>
                </a:lnTo>
                <a:lnTo>
                  <a:pt x="914" y="85"/>
                </a:lnTo>
                <a:lnTo>
                  <a:pt x="820" y="94"/>
                </a:lnTo>
                <a:lnTo>
                  <a:pt x="785" y="97"/>
                </a:lnTo>
                <a:lnTo>
                  <a:pt x="774" y="100"/>
                </a:lnTo>
                <a:lnTo>
                  <a:pt x="768" y="101"/>
                </a:lnTo>
                <a:lnTo>
                  <a:pt x="768" y="101"/>
                </a:lnTo>
                <a:lnTo>
                  <a:pt x="761" y="105"/>
                </a:lnTo>
                <a:lnTo>
                  <a:pt x="751" y="114"/>
                </a:lnTo>
                <a:lnTo>
                  <a:pt x="719" y="142"/>
                </a:lnTo>
                <a:lnTo>
                  <a:pt x="629" y="221"/>
                </a:lnTo>
                <a:lnTo>
                  <a:pt x="505" y="334"/>
                </a:lnTo>
                <a:lnTo>
                  <a:pt x="217" y="384"/>
                </a:lnTo>
                <a:lnTo>
                  <a:pt x="217" y="349"/>
                </a:lnTo>
                <a:lnTo>
                  <a:pt x="217" y="349"/>
                </a:lnTo>
                <a:lnTo>
                  <a:pt x="221" y="349"/>
                </a:lnTo>
                <a:lnTo>
                  <a:pt x="223" y="347"/>
                </a:lnTo>
                <a:lnTo>
                  <a:pt x="227" y="345"/>
                </a:lnTo>
                <a:lnTo>
                  <a:pt x="231" y="341"/>
                </a:lnTo>
                <a:lnTo>
                  <a:pt x="235" y="336"/>
                </a:lnTo>
                <a:lnTo>
                  <a:pt x="237" y="329"/>
                </a:lnTo>
                <a:lnTo>
                  <a:pt x="237" y="318"/>
                </a:lnTo>
                <a:lnTo>
                  <a:pt x="237" y="318"/>
                </a:lnTo>
                <a:lnTo>
                  <a:pt x="236" y="308"/>
                </a:lnTo>
                <a:lnTo>
                  <a:pt x="233" y="301"/>
                </a:lnTo>
                <a:lnTo>
                  <a:pt x="230" y="294"/>
                </a:lnTo>
                <a:lnTo>
                  <a:pt x="225" y="291"/>
                </a:lnTo>
                <a:lnTo>
                  <a:pt x="218" y="288"/>
                </a:lnTo>
                <a:lnTo>
                  <a:pt x="212" y="287"/>
                </a:lnTo>
                <a:lnTo>
                  <a:pt x="204" y="287"/>
                </a:lnTo>
                <a:lnTo>
                  <a:pt x="197" y="288"/>
                </a:lnTo>
                <a:lnTo>
                  <a:pt x="197" y="288"/>
                </a:lnTo>
                <a:lnTo>
                  <a:pt x="189" y="291"/>
                </a:lnTo>
                <a:lnTo>
                  <a:pt x="183" y="294"/>
                </a:lnTo>
                <a:lnTo>
                  <a:pt x="178" y="301"/>
                </a:lnTo>
                <a:lnTo>
                  <a:pt x="173" y="306"/>
                </a:lnTo>
                <a:lnTo>
                  <a:pt x="169" y="313"/>
                </a:lnTo>
                <a:lnTo>
                  <a:pt x="167" y="318"/>
                </a:lnTo>
                <a:lnTo>
                  <a:pt x="167" y="325"/>
                </a:lnTo>
                <a:lnTo>
                  <a:pt x="167" y="329"/>
                </a:lnTo>
                <a:lnTo>
                  <a:pt x="167" y="329"/>
                </a:lnTo>
                <a:lnTo>
                  <a:pt x="169" y="332"/>
                </a:lnTo>
                <a:lnTo>
                  <a:pt x="172" y="335"/>
                </a:lnTo>
                <a:lnTo>
                  <a:pt x="180" y="340"/>
                </a:lnTo>
                <a:lnTo>
                  <a:pt x="192" y="344"/>
                </a:lnTo>
                <a:lnTo>
                  <a:pt x="197" y="384"/>
                </a:lnTo>
                <a:lnTo>
                  <a:pt x="197" y="384"/>
                </a:lnTo>
                <a:lnTo>
                  <a:pt x="178" y="388"/>
                </a:lnTo>
                <a:lnTo>
                  <a:pt x="136" y="398"/>
                </a:lnTo>
                <a:lnTo>
                  <a:pt x="92" y="409"/>
                </a:lnTo>
                <a:lnTo>
                  <a:pt x="77" y="414"/>
                </a:lnTo>
                <a:lnTo>
                  <a:pt x="73" y="417"/>
                </a:lnTo>
                <a:lnTo>
                  <a:pt x="71" y="419"/>
                </a:lnTo>
                <a:lnTo>
                  <a:pt x="71" y="419"/>
                </a:lnTo>
                <a:lnTo>
                  <a:pt x="62" y="445"/>
                </a:lnTo>
                <a:lnTo>
                  <a:pt x="49" y="489"/>
                </a:lnTo>
                <a:lnTo>
                  <a:pt x="30" y="551"/>
                </a:lnTo>
                <a:lnTo>
                  <a:pt x="30" y="551"/>
                </a:lnTo>
                <a:lnTo>
                  <a:pt x="21" y="556"/>
                </a:lnTo>
                <a:lnTo>
                  <a:pt x="10" y="561"/>
                </a:lnTo>
                <a:lnTo>
                  <a:pt x="10" y="561"/>
                </a:lnTo>
                <a:lnTo>
                  <a:pt x="9" y="563"/>
                </a:lnTo>
                <a:lnTo>
                  <a:pt x="7" y="567"/>
                </a:lnTo>
                <a:lnTo>
                  <a:pt x="4" y="580"/>
                </a:lnTo>
                <a:lnTo>
                  <a:pt x="0" y="606"/>
                </a:lnTo>
                <a:lnTo>
                  <a:pt x="0" y="606"/>
                </a:lnTo>
                <a:lnTo>
                  <a:pt x="0" y="617"/>
                </a:lnTo>
                <a:lnTo>
                  <a:pt x="1" y="629"/>
                </a:lnTo>
                <a:lnTo>
                  <a:pt x="5" y="652"/>
                </a:lnTo>
                <a:lnTo>
                  <a:pt x="5" y="652"/>
                </a:lnTo>
                <a:lnTo>
                  <a:pt x="7" y="661"/>
                </a:lnTo>
                <a:lnTo>
                  <a:pt x="11" y="672"/>
                </a:lnTo>
                <a:lnTo>
                  <a:pt x="14" y="682"/>
                </a:lnTo>
                <a:lnTo>
                  <a:pt x="15" y="687"/>
                </a:lnTo>
                <a:lnTo>
                  <a:pt x="15" y="687"/>
                </a:lnTo>
                <a:lnTo>
                  <a:pt x="14" y="692"/>
                </a:lnTo>
                <a:lnTo>
                  <a:pt x="14" y="701"/>
                </a:lnTo>
                <a:lnTo>
                  <a:pt x="14" y="706"/>
                </a:lnTo>
                <a:lnTo>
                  <a:pt x="15" y="711"/>
                </a:lnTo>
                <a:lnTo>
                  <a:pt x="16" y="715"/>
                </a:lnTo>
                <a:lnTo>
                  <a:pt x="20" y="718"/>
                </a:lnTo>
                <a:lnTo>
                  <a:pt x="20" y="718"/>
                </a:lnTo>
                <a:lnTo>
                  <a:pt x="28" y="720"/>
                </a:lnTo>
                <a:lnTo>
                  <a:pt x="43" y="723"/>
                </a:lnTo>
                <a:lnTo>
                  <a:pt x="82" y="726"/>
                </a:lnTo>
                <a:lnTo>
                  <a:pt x="136" y="733"/>
                </a:lnTo>
                <a:lnTo>
                  <a:pt x="136" y="733"/>
                </a:lnTo>
                <a:lnTo>
                  <a:pt x="137" y="738"/>
                </a:lnTo>
                <a:lnTo>
                  <a:pt x="144" y="752"/>
                </a:lnTo>
                <a:lnTo>
                  <a:pt x="153" y="771"/>
                </a:lnTo>
                <a:lnTo>
                  <a:pt x="159" y="782"/>
                </a:lnTo>
                <a:lnTo>
                  <a:pt x="167" y="793"/>
                </a:lnTo>
                <a:lnTo>
                  <a:pt x="175" y="805"/>
                </a:lnTo>
                <a:lnTo>
                  <a:pt x="185" y="816"/>
                </a:lnTo>
                <a:lnTo>
                  <a:pt x="197" y="826"/>
                </a:lnTo>
                <a:lnTo>
                  <a:pt x="211" y="835"/>
                </a:lnTo>
                <a:lnTo>
                  <a:pt x="225" y="843"/>
                </a:lnTo>
                <a:lnTo>
                  <a:pt x="241" y="849"/>
                </a:lnTo>
                <a:lnTo>
                  <a:pt x="259" y="853"/>
                </a:lnTo>
                <a:lnTo>
                  <a:pt x="278" y="854"/>
                </a:lnTo>
                <a:lnTo>
                  <a:pt x="278" y="854"/>
                </a:lnTo>
                <a:lnTo>
                  <a:pt x="297" y="853"/>
                </a:lnTo>
                <a:lnTo>
                  <a:pt x="314" y="850"/>
                </a:lnTo>
                <a:lnTo>
                  <a:pt x="331" y="846"/>
                </a:lnTo>
                <a:lnTo>
                  <a:pt x="345" y="840"/>
                </a:lnTo>
                <a:lnTo>
                  <a:pt x="357" y="834"/>
                </a:lnTo>
                <a:lnTo>
                  <a:pt x="369" y="826"/>
                </a:lnTo>
                <a:lnTo>
                  <a:pt x="377" y="819"/>
                </a:lnTo>
                <a:lnTo>
                  <a:pt x="386" y="811"/>
                </a:lnTo>
                <a:lnTo>
                  <a:pt x="394" y="804"/>
                </a:lnTo>
                <a:lnTo>
                  <a:pt x="399" y="796"/>
                </a:lnTo>
                <a:lnTo>
                  <a:pt x="408" y="782"/>
                </a:lnTo>
                <a:lnTo>
                  <a:pt x="413" y="772"/>
                </a:lnTo>
                <a:lnTo>
                  <a:pt x="414" y="768"/>
                </a:lnTo>
                <a:lnTo>
                  <a:pt x="732" y="783"/>
                </a:lnTo>
                <a:lnTo>
                  <a:pt x="732" y="783"/>
                </a:lnTo>
                <a:lnTo>
                  <a:pt x="735" y="791"/>
                </a:lnTo>
                <a:lnTo>
                  <a:pt x="741" y="810"/>
                </a:lnTo>
                <a:lnTo>
                  <a:pt x="746" y="821"/>
                </a:lnTo>
                <a:lnTo>
                  <a:pt x="753" y="834"/>
                </a:lnTo>
                <a:lnTo>
                  <a:pt x="760" y="844"/>
                </a:lnTo>
                <a:lnTo>
                  <a:pt x="768" y="854"/>
                </a:lnTo>
                <a:lnTo>
                  <a:pt x="768" y="854"/>
                </a:lnTo>
                <a:lnTo>
                  <a:pt x="773" y="858"/>
                </a:lnTo>
                <a:lnTo>
                  <a:pt x="779" y="863"/>
                </a:lnTo>
                <a:lnTo>
                  <a:pt x="796" y="870"/>
                </a:lnTo>
                <a:lnTo>
                  <a:pt x="816" y="877"/>
                </a:lnTo>
                <a:lnTo>
                  <a:pt x="839" y="883"/>
                </a:lnTo>
                <a:lnTo>
                  <a:pt x="863" y="888"/>
                </a:lnTo>
                <a:lnTo>
                  <a:pt x="887" y="892"/>
                </a:lnTo>
                <a:lnTo>
                  <a:pt x="909" y="893"/>
                </a:lnTo>
                <a:lnTo>
                  <a:pt x="929" y="894"/>
                </a:lnTo>
                <a:lnTo>
                  <a:pt x="929" y="894"/>
                </a:lnTo>
                <a:lnTo>
                  <a:pt x="938" y="893"/>
                </a:lnTo>
                <a:lnTo>
                  <a:pt x="947" y="889"/>
                </a:lnTo>
                <a:lnTo>
                  <a:pt x="956" y="883"/>
                </a:lnTo>
                <a:lnTo>
                  <a:pt x="965" y="874"/>
                </a:lnTo>
                <a:lnTo>
                  <a:pt x="972" y="865"/>
                </a:lnTo>
                <a:lnTo>
                  <a:pt x="980" y="854"/>
                </a:lnTo>
                <a:lnTo>
                  <a:pt x="994" y="831"/>
                </a:lnTo>
                <a:lnTo>
                  <a:pt x="1005" y="809"/>
                </a:lnTo>
                <a:lnTo>
                  <a:pt x="1013" y="788"/>
                </a:lnTo>
                <a:lnTo>
                  <a:pt x="1020" y="768"/>
                </a:lnTo>
                <a:lnTo>
                  <a:pt x="1101" y="768"/>
                </a:lnTo>
                <a:lnTo>
                  <a:pt x="1101" y="768"/>
                </a:lnTo>
                <a:lnTo>
                  <a:pt x="1106" y="776"/>
                </a:lnTo>
                <a:lnTo>
                  <a:pt x="1111" y="782"/>
                </a:lnTo>
                <a:lnTo>
                  <a:pt x="1119" y="791"/>
                </a:lnTo>
                <a:lnTo>
                  <a:pt x="1129" y="800"/>
                </a:lnTo>
                <a:lnTo>
                  <a:pt x="1142" y="806"/>
                </a:lnTo>
                <a:lnTo>
                  <a:pt x="1148" y="810"/>
                </a:lnTo>
                <a:lnTo>
                  <a:pt x="1156" y="811"/>
                </a:lnTo>
                <a:lnTo>
                  <a:pt x="1163" y="814"/>
                </a:lnTo>
                <a:lnTo>
                  <a:pt x="1172" y="814"/>
                </a:lnTo>
                <a:lnTo>
                  <a:pt x="1172" y="814"/>
                </a:lnTo>
                <a:lnTo>
                  <a:pt x="1181" y="814"/>
                </a:lnTo>
                <a:lnTo>
                  <a:pt x="1188" y="811"/>
                </a:lnTo>
                <a:lnTo>
                  <a:pt x="1196" y="809"/>
                </a:lnTo>
                <a:lnTo>
                  <a:pt x="1202" y="806"/>
                </a:lnTo>
                <a:lnTo>
                  <a:pt x="1214" y="797"/>
                </a:lnTo>
                <a:lnTo>
                  <a:pt x="1223" y="788"/>
                </a:lnTo>
                <a:lnTo>
                  <a:pt x="1229" y="780"/>
                </a:lnTo>
                <a:lnTo>
                  <a:pt x="1234" y="771"/>
                </a:lnTo>
                <a:lnTo>
                  <a:pt x="1238" y="763"/>
                </a:lnTo>
                <a:lnTo>
                  <a:pt x="1586" y="748"/>
                </a:lnTo>
                <a:lnTo>
                  <a:pt x="1617" y="753"/>
                </a:lnTo>
                <a:lnTo>
                  <a:pt x="1617" y="753"/>
                </a:lnTo>
                <a:lnTo>
                  <a:pt x="1620" y="759"/>
                </a:lnTo>
                <a:lnTo>
                  <a:pt x="1632" y="776"/>
                </a:lnTo>
                <a:lnTo>
                  <a:pt x="1639" y="786"/>
                </a:lnTo>
                <a:lnTo>
                  <a:pt x="1648" y="795"/>
                </a:lnTo>
                <a:lnTo>
                  <a:pt x="1657" y="802"/>
                </a:lnTo>
                <a:lnTo>
                  <a:pt x="1667" y="809"/>
                </a:lnTo>
                <a:lnTo>
                  <a:pt x="1667" y="809"/>
                </a:lnTo>
                <a:lnTo>
                  <a:pt x="1679" y="814"/>
                </a:lnTo>
                <a:lnTo>
                  <a:pt x="1692" y="819"/>
                </a:lnTo>
                <a:lnTo>
                  <a:pt x="1709" y="822"/>
                </a:lnTo>
                <a:lnTo>
                  <a:pt x="1727" y="825"/>
                </a:lnTo>
                <a:lnTo>
                  <a:pt x="1743" y="826"/>
                </a:lnTo>
                <a:lnTo>
                  <a:pt x="1752" y="825"/>
                </a:lnTo>
                <a:lnTo>
                  <a:pt x="1759" y="822"/>
                </a:lnTo>
                <a:lnTo>
                  <a:pt x="1768" y="820"/>
                </a:lnTo>
                <a:lnTo>
                  <a:pt x="1776" y="815"/>
                </a:lnTo>
                <a:lnTo>
                  <a:pt x="1782" y="810"/>
                </a:lnTo>
                <a:lnTo>
                  <a:pt x="1788" y="804"/>
                </a:lnTo>
                <a:lnTo>
                  <a:pt x="1788" y="804"/>
                </a:lnTo>
                <a:lnTo>
                  <a:pt x="1800" y="788"/>
                </a:lnTo>
                <a:lnTo>
                  <a:pt x="1809" y="772"/>
                </a:lnTo>
                <a:lnTo>
                  <a:pt x="1816" y="756"/>
                </a:lnTo>
                <a:lnTo>
                  <a:pt x="1823" y="740"/>
                </a:lnTo>
                <a:lnTo>
                  <a:pt x="1831" y="718"/>
                </a:lnTo>
                <a:lnTo>
                  <a:pt x="1834" y="708"/>
                </a:lnTo>
                <a:lnTo>
                  <a:pt x="1834" y="708"/>
                </a:lnTo>
                <a:lnTo>
                  <a:pt x="1841" y="704"/>
                </a:lnTo>
                <a:lnTo>
                  <a:pt x="1854" y="697"/>
                </a:lnTo>
                <a:lnTo>
                  <a:pt x="1854" y="697"/>
                </a:lnTo>
                <a:lnTo>
                  <a:pt x="1857" y="695"/>
                </a:lnTo>
                <a:lnTo>
                  <a:pt x="1860" y="691"/>
                </a:lnTo>
                <a:lnTo>
                  <a:pt x="1867" y="680"/>
                </a:lnTo>
                <a:lnTo>
                  <a:pt x="1874" y="667"/>
                </a:lnTo>
                <a:lnTo>
                  <a:pt x="1874" y="667"/>
                </a:lnTo>
                <a:lnTo>
                  <a:pt x="1991" y="657"/>
                </a:lnTo>
                <a:lnTo>
                  <a:pt x="1991" y="657"/>
                </a:lnTo>
                <a:lnTo>
                  <a:pt x="1993" y="656"/>
                </a:lnTo>
                <a:lnTo>
                  <a:pt x="1996" y="654"/>
                </a:lnTo>
                <a:lnTo>
                  <a:pt x="2001" y="648"/>
                </a:lnTo>
                <a:lnTo>
                  <a:pt x="2007" y="641"/>
                </a:lnTo>
                <a:lnTo>
                  <a:pt x="2013" y="630"/>
                </a:lnTo>
                <a:lnTo>
                  <a:pt x="2025" y="613"/>
                </a:lnTo>
                <a:lnTo>
                  <a:pt x="2031" y="601"/>
                </a:lnTo>
                <a:lnTo>
                  <a:pt x="2031" y="601"/>
                </a:lnTo>
                <a:lnTo>
                  <a:pt x="2036" y="598"/>
                </a:lnTo>
                <a:lnTo>
                  <a:pt x="2041" y="594"/>
                </a:lnTo>
                <a:lnTo>
                  <a:pt x="2045" y="591"/>
                </a:lnTo>
                <a:lnTo>
                  <a:pt x="2046" y="589"/>
                </a:lnTo>
                <a:lnTo>
                  <a:pt x="2046" y="586"/>
                </a:lnTo>
                <a:lnTo>
                  <a:pt x="2046" y="586"/>
                </a:lnTo>
                <a:lnTo>
                  <a:pt x="2047" y="575"/>
                </a:lnTo>
                <a:lnTo>
                  <a:pt x="2050" y="556"/>
                </a:lnTo>
                <a:lnTo>
                  <a:pt x="2052" y="538"/>
                </a:lnTo>
                <a:lnTo>
                  <a:pt x="2052" y="531"/>
                </a:lnTo>
                <a:lnTo>
                  <a:pt x="2051" y="526"/>
                </a:lnTo>
                <a:lnTo>
                  <a:pt x="2051" y="526"/>
                </a:lnTo>
                <a:lnTo>
                  <a:pt x="2050" y="523"/>
                </a:lnTo>
                <a:lnTo>
                  <a:pt x="2047" y="521"/>
                </a:lnTo>
                <a:lnTo>
                  <a:pt x="2041" y="518"/>
                </a:lnTo>
                <a:lnTo>
                  <a:pt x="2031" y="515"/>
                </a:lnTo>
                <a:lnTo>
                  <a:pt x="2031" y="515"/>
                </a:lnTo>
                <a:lnTo>
                  <a:pt x="2030" y="509"/>
                </a:lnTo>
                <a:lnTo>
                  <a:pt x="2026" y="495"/>
                </a:lnTo>
                <a:lnTo>
                  <a:pt x="2016" y="451"/>
                </a:lnTo>
                <a:lnTo>
                  <a:pt x="2004" y="403"/>
                </a:lnTo>
                <a:lnTo>
                  <a:pt x="1999" y="385"/>
                </a:lnTo>
                <a:lnTo>
                  <a:pt x="1996" y="374"/>
                </a:lnTo>
                <a:lnTo>
                  <a:pt x="1996" y="374"/>
                </a:lnTo>
                <a:lnTo>
                  <a:pt x="1992" y="368"/>
                </a:lnTo>
                <a:lnTo>
                  <a:pt x="1987" y="364"/>
                </a:lnTo>
                <a:lnTo>
                  <a:pt x="1982" y="361"/>
                </a:lnTo>
                <a:lnTo>
                  <a:pt x="1977" y="359"/>
                </a:lnTo>
                <a:lnTo>
                  <a:pt x="1967" y="356"/>
                </a:lnTo>
                <a:lnTo>
                  <a:pt x="1960" y="354"/>
                </a:lnTo>
                <a:lnTo>
                  <a:pt x="1960" y="354"/>
                </a:lnTo>
                <a:lnTo>
                  <a:pt x="1950" y="351"/>
                </a:lnTo>
                <a:lnTo>
                  <a:pt x="1925" y="349"/>
                </a:lnTo>
                <a:lnTo>
                  <a:pt x="1854" y="340"/>
                </a:lnTo>
                <a:lnTo>
                  <a:pt x="1753" y="329"/>
                </a:lnTo>
                <a:lnTo>
                  <a:pt x="1753" y="329"/>
                </a:lnTo>
                <a:lnTo>
                  <a:pt x="1744" y="305"/>
                </a:lnTo>
                <a:lnTo>
                  <a:pt x="1721" y="251"/>
                </a:lnTo>
                <a:lnTo>
                  <a:pt x="1709" y="221"/>
                </a:lnTo>
                <a:lnTo>
                  <a:pt x="1694" y="192"/>
                </a:lnTo>
                <a:lnTo>
                  <a:pt x="1680" y="168"/>
                </a:lnTo>
                <a:lnTo>
                  <a:pt x="1673" y="159"/>
                </a:lnTo>
                <a:lnTo>
                  <a:pt x="1667" y="152"/>
                </a:lnTo>
                <a:lnTo>
                  <a:pt x="1667" y="152"/>
                </a:lnTo>
                <a:lnTo>
                  <a:pt x="1655" y="142"/>
                </a:lnTo>
                <a:lnTo>
                  <a:pt x="1639" y="131"/>
                </a:lnTo>
                <a:lnTo>
                  <a:pt x="1623" y="124"/>
                </a:lnTo>
                <a:lnTo>
                  <a:pt x="1607" y="116"/>
                </a:lnTo>
                <a:lnTo>
                  <a:pt x="1590" y="111"/>
                </a:lnTo>
                <a:lnTo>
                  <a:pt x="1574" y="106"/>
                </a:lnTo>
                <a:lnTo>
                  <a:pt x="1560" y="104"/>
                </a:lnTo>
                <a:lnTo>
                  <a:pt x="1546" y="101"/>
                </a:lnTo>
                <a:lnTo>
                  <a:pt x="1546" y="101"/>
                </a:lnTo>
                <a:lnTo>
                  <a:pt x="1474" y="97"/>
                </a:lnTo>
                <a:lnTo>
                  <a:pt x="1346" y="92"/>
                </a:lnTo>
                <a:lnTo>
                  <a:pt x="1172" y="86"/>
                </a:lnTo>
                <a:lnTo>
                  <a:pt x="1172" y="25"/>
                </a:lnTo>
                <a:lnTo>
                  <a:pt x="1172" y="25"/>
                </a:lnTo>
                <a:lnTo>
                  <a:pt x="1164" y="22"/>
                </a:lnTo>
                <a:lnTo>
                  <a:pt x="1148" y="11"/>
                </a:lnTo>
                <a:lnTo>
                  <a:pt x="1128" y="3"/>
                </a:lnTo>
                <a:lnTo>
                  <a:pt x="1119" y="0"/>
                </a:lnTo>
                <a:lnTo>
                  <a:pt x="1111" y="0"/>
                </a:lnTo>
                <a:lnTo>
                  <a:pt x="1111" y="0"/>
                </a:lnTo>
                <a:lnTo>
                  <a:pt x="1104" y="3"/>
                </a:lnTo>
                <a:lnTo>
                  <a:pt x="1095" y="6"/>
                </a:lnTo>
                <a:lnTo>
                  <a:pt x="1073" y="16"/>
                </a:lnTo>
                <a:lnTo>
                  <a:pt x="1046" y="30"/>
                </a:lnTo>
                <a:lnTo>
                  <a:pt x="1046" y="30"/>
                </a:lnTo>
                <a:lnTo>
                  <a:pt x="1046" y="38"/>
                </a:lnTo>
                <a:lnTo>
                  <a:pt x="1046" y="53"/>
                </a:lnTo>
                <a:lnTo>
                  <a:pt x="1046" y="76"/>
                </a:lnTo>
                <a:lnTo>
                  <a:pt x="1046" y="76"/>
                </a:lnTo>
                <a:close/>
                <a:moveTo>
                  <a:pt x="1243" y="152"/>
                </a:moveTo>
                <a:lnTo>
                  <a:pt x="1243" y="152"/>
                </a:lnTo>
                <a:lnTo>
                  <a:pt x="1272" y="152"/>
                </a:lnTo>
                <a:lnTo>
                  <a:pt x="1332" y="152"/>
                </a:lnTo>
                <a:lnTo>
                  <a:pt x="1420" y="152"/>
                </a:lnTo>
                <a:lnTo>
                  <a:pt x="1420" y="359"/>
                </a:lnTo>
                <a:lnTo>
                  <a:pt x="1157" y="359"/>
                </a:lnTo>
                <a:lnTo>
                  <a:pt x="1157" y="359"/>
                </a:lnTo>
                <a:lnTo>
                  <a:pt x="1199" y="255"/>
                </a:lnTo>
                <a:lnTo>
                  <a:pt x="1229" y="185"/>
                </a:lnTo>
                <a:lnTo>
                  <a:pt x="1243" y="152"/>
                </a:lnTo>
                <a:lnTo>
                  <a:pt x="1243" y="152"/>
                </a:lnTo>
                <a:close/>
                <a:moveTo>
                  <a:pt x="1450" y="157"/>
                </a:moveTo>
                <a:lnTo>
                  <a:pt x="1460" y="157"/>
                </a:lnTo>
                <a:lnTo>
                  <a:pt x="1460" y="157"/>
                </a:lnTo>
                <a:lnTo>
                  <a:pt x="1464" y="161"/>
                </a:lnTo>
                <a:lnTo>
                  <a:pt x="1473" y="171"/>
                </a:lnTo>
                <a:lnTo>
                  <a:pt x="1484" y="181"/>
                </a:lnTo>
                <a:lnTo>
                  <a:pt x="1489" y="185"/>
                </a:lnTo>
                <a:lnTo>
                  <a:pt x="1495" y="187"/>
                </a:lnTo>
                <a:lnTo>
                  <a:pt x="1495" y="187"/>
                </a:lnTo>
                <a:lnTo>
                  <a:pt x="1504" y="188"/>
                </a:lnTo>
                <a:lnTo>
                  <a:pt x="1519" y="188"/>
                </a:lnTo>
                <a:lnTo>
                  <a:pt x="1557" y="188"/>
                </a:lnTo>
                <a:lnTo>
                  <a:pt x="1607" y="187"/>
                </a:lnTo>
                <a:lnTo>
                  <a:pt x="1632" y="349"/>
                </a:lnTo>
                <a:lnTo>
                  <a:pt x="1465" y="349"/>
                </a:lnTo>
                <a:lnTo>
                  <a:pt x="1450" y="157"/>
                </a:lnTo>
                <a:close/>
                <a:moveTo>
                  <a:pt x="1627" y="187"/>
                </a:moveTo>
                <a:lnTo>
                  <a:pt x="1627" y="187"/>
                </a:lnTo>
                <a:lnTo>
                  <a:pt x="1628" y="186"/>
                </a:lnTo>
                <a:lnTo>
                  <a:pt x="1631" y="185"/>
                </a:lnTo>
                <a:lnTo>
                  <a:pt x="1638" y="186"/>
                </a:lnTo>
                <a:lnTo>
                  <a:pt x="1646" y="188"/>
                </a:lnTo>
                <a:lnTo>
                  <a:pt x="1652" y="192"/>
                </a:lnTo>
                <a:lnTo>
                  <a:pt x="1652" y="192"/>
                </a:lnTo>
                <a:lnTo>
                  <a:pt x="1657" y="200"/>
                </a:lnTo>
                <a:lnTo>
                  <a:pt x="1665" y="217"/>
                </a:lnTo>
                <a:lnTo>
                  <a:pt x="1685" y="269"/>
                </a:lnTo>
                <a:lnTo>
                  <a:pt x="1713" y="344"/>
                </a:lnTo>
                <a:lnTo>
                  <a:pt x="1647" y="344"/>
                </a:lnTo>
                <a:lnTo>
                  <a:pt x="1647" y="344"/>
                </a:lnTo>
                <a:lnTo>
                  <a:pt x="1636" y="267"/>
                </a:lnTo>
                <a:lnTo>
                  <a:pt x="1629" y="214"/>
                </a:lnTo>
                <a:lnTo>
                  <a:pt x="1627" y="195"/>
                </a:lnTo>
                <a:lnTo>
                  <a:pt x="1627" y="187"/>
                </a:lnTo>
                <a:lnTo>
                  <a:pt x="1627" y="187"/>
                </a:lnTo>
                <a:close/>
                <a:moveTo>
                  <a:pt x="1217" y="131"/>
                </a:moveTo>
                <a:lnTo>
                  <a:pt x="1101" y="364"/>
                </a:lnTo>
                <a:lnTo>
                  <a:pt x="919" y="364"/>
                </a:lnTo>
                <a:lnTo>
                  <a:pt x="929" y="354"/>
                </a:lnTo>
                <a:lnTo>
                  <a:pt x="929" y="313"/>
                </a:lnTo>
                <a:lnTo>
                  <a:pt x="919" y="303"/>
                </a:lnTo>
                <a:lnTo>
                  <a:pt x="839" y="303"/>
                </a:lnTo>
                <a:lnTo>
                  <a:pt x="828" y="313"/>
                </a:lnTo>
                <a:lnTo>
                  <a:pt x="828" y="349"/>
                </a:lnTo>
                <a:lnTo>
                  <a:pt x="530" y="334"/>
                </a:lnTo>
                <a:lnTo>
                  <a:pt x="530" y="334"/>
                </a:lnTo>
                <a:lnTo>
                  <a:pt x="566" y="301"/>
                </a:lnTo>
                <a:lnTo>
                  <a:pt x="643" y="229"/>
                </a:lnTo>
                <a:lnTo>
                  <a:pt x="686" y="190"/>
                </a:lnTo>
                <a:lnTo>
                  <a:pt x="724" y="155"/>
                </a:lnTo>
                <a:lnTo>
                  <a:pt x="753" y="131"/>
                </a:lnTo>
                <a:lnTo>
                  <a:pt x="763" y="124"/>
                </a:lnTo>
                <a:lnTo>
                  <a:pt x="768" y="121"/>
                </a:lnTo>
                <a:lnTo>
                  <a:pt x="768" y="121"/>
                </a:lnTo>
                <a:lnTo>
                  <a:pt x="811" y="120"/>
                </a:lnTo>
                <a:lnTo>
                  <a:pt x="894" y="119"/>
                </a:lnTo>
                <a:lnTo>
                  <a:pt x="993" y="119"/>
                </a:lnTo>
                <a:lnTo>
                  <a:pt x="1076" y="121"/>
                </a:lnTo>
                <a:lnTo>
                  <a:pt x="1076" y="121"/>
                </a:lnTo>
                <a:lnTo>
                  <a:pt x="1135" y="125"/>
                </a:lnTo>
                <a:lnTo>
                  <a:pt x="1181" y="128"/>
                </a:lnTo>
                <a:lnTo>
                  <a:pt x="1217" y="131"/>
                </a:lnTo>
                <a:lnTo>
                  <a:pt x="1217" y="131"/>
                </a:lnTo>
                <a:close/>
                <a:moveTo>
                  <a:pt x="510" y="470"/>
                </a:moveTo>
                <a:lnTo>
                  <a:pt x="510" y="470"/>
                </a:lnTo>
                <a:lnTo>
                  <a:pt x="616" y="474"/>
                </a:lnTo>
                <a:lnTo>
                  <a:pt x="688" y="476"/>
                </a:lnTo>
                <a:lnTo>
                  <a:pt x="712" y="479"/>
                </a:lnTo>
                <a:lnTo>
                  <a:pt x="722" y="480"/>
                </a:lnTo>
                <a:lnTo>
                  <a:pt x="722" y="480"/>
                </a:lnTo>
                <a:lnTo>
                  <a:pt x="724" y="495"/>
                </a:lnTo>
                <a:lnTo>
                  <a:pt x="724" y="523"/>
                </a:lnTo>
                <a:lnTo>
                  <a:pt x="724" y="553"/>
                </a:lnTo>
                <a:lnTo>
                  <a:pt x="722" y="571"/>
                </a:lnTo>
                <a:lnTo>
                  <a:pt x="722" y="571"/>
                </a:lnTo>
                <a:lnTo>
                  <a:pt x="720" y="572"/>
                </a:lnTo>
                <a:lnTo>
                  <a:pt x="712" y="574"/>
                </a:lnTo>
                <a:lnTo>
                  <a:pt x="686" y="574"/>
                </a:lnTo>
                <a:lnTo>
                  <a:pt x="649" y="574"/>
                </a:lnTo>
                <a:lnTo>
                  <a:pt x="607" y="572"/>
                </a:lnTo>
                <a:lnTo>
                  <a:pt x="530" y="569"/>
                </a:lnTo>
                <a:lnTo>
                  <a:pt x="495" y="566"/>
                </a:lnTo>
                <a:lnTo>
                  <a:pt x="495" y="485"/>
                </a:lnTo>
                <a:lnTo>
                  <a:pt x="510" y="470"/>
                </a:lnTo>
                <a:close/>
                <a:moveTo>
                  <a:pt x="167" y="445"/>
                </a:moveTo>
                <a:lnTo>
                  <a:pt x="167" y="551"/>
                </a:lnTo>
                <a:lnTo>
                  <a:pt x="65" y="551"/>
                </a:lnTo>
                <a:lnTo>
                  <a:pt x="81" y="460"/>
                </a:lnTo>
                <a:lnTo>
                  <a:pt x="81" y="460"/>
                </a:lnTo>
                <a:lnTo>
                  <a:pt x="81" y="459"/>
                </a:lnTo>
                <a:lnTo>
                  <a:pt x="81" y="457"/>
                </a:lnTo>
                <a:lnTo>
                  <a:pt x="82" y="454"/>
                </a:lnTo>
                <a:lnTo>
                  <a:pt x="86" y="450"/>
                </a:lnTo>
                <a:lnTo>
                  <a:pt x="86" y="450"/>
                </a:lnTo>
                <a:lnTo>
                  <a:pt x="91" y="447"/>
                </a:lnTo>
                <a:lnTo>
                  <a:pt x="102" y="446"/>
                </a:lnTo>
                <a:lnTo>
                  <a:pt x="129" y="445"/>
                </a:lnTo>
                <a:lnTo>
                  <a:pt x="167" y="445"/>
                </a:lnTo>
                <a:lnTo>
                  <a:pt x="167" y="445"/>
                </a:lnTo>
                <a:close/>
                <a:moveTo>
                  <a:pt x="212" y="617"/>
                </a:moveTo>
                <a:lnTo>
                  <a:pt x="353" y="617"/>
                </a:lnTo>
                <a:lnTo>
                  <a:pt x="353" y="713"/>
                </a:lnTo>
                <a:lnTo>
                  <a:pt x="212" y="713"/>
                </a:lnTo>
                <a:lnTo>
                  <a:pt x="212" y="61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C66F63E9-0A4F-4EED-99FA-05630E1F1C04}"/>
              </a:ext>
            </a:extLst>
          </p:cNvPr>
          <p:cNvSpPr>
            <a:spLocks noEditPoints="1"/>
          </p:cNvSpPr>
          <p:nvPr/>
        </p:nvSpPr>
        <p:spPr bwMode="auto">
          <a:xfrm>
            <a:off x="7913298" y="3092753"/>
            <a:ext cx="1628086" cy="881284"/>
          </a:xfrm>
          <a:custGeom>
            <a:avLst/>
            <a:gdLst>
              <a:gd name="T0" fmla="*/ 545 w 1707"/>
              <a:gd name="T1" fmla="*/ 123 h 924"/>
              <a:gd name="T2" fmla="*/ 417 w 1707"/>
              <a:gd name="T3" fmla="*/ 237 h 924"/>
              <a:gd name="T4" fmla="*/ 151 w 1707"/>
              <a:gd name="T5" fmla="*/ 375 h 924"/>
              <a:gd name="T6" fmla="*/ 160 w 1707"/>
              <a:gd name="T7" fmla="*/ 343 h 924"/>
              <a:gd name="T8" fmla="*/ 103 w 1707"/>
              <a:gd name="T9" fmla="*/ 318 h 924"/>
              <a:gd name="T10" fmla="*/ 74 w 1707"/>
              <a:gd name="T11" fmla="*/ 366 h 924"/>
              <a:gd name="T12" fmla="*/ 127 w 1707"/>
              <a:gd name="T13" fmla="*/ 429 h 924"/>
              <a:gd name="T14" fmla="*/ 39 w 1707"/>
              <a:gd name="T15" fmla="*/ 495 h 924"/>
              <a:gd name="T16" fmla="*/ 2 w 1707"/>
              <a:gd name="T17" fmla="*/ 612 h 924"/>
              <a:gd name="T18" fmla="*/ 25 w 1707"/>
              <a:gd name="T19" fmla="*/ 716 h 924"/>
              <a:gd name="T20" fmla="*/ 72 w 1707"/>
              <a:gd name="T21" fmla="*/ 799 h 924"/>
              <a:gd name="T22" fmla="*/ 113 w 1707"/>
              <a:gd name="T23" fmla="*/ 889 h 924"/>
              <a:gd name="T24" fmla="*/ 225 w 1707"/>
              <a:gd name="T25" fmla="*/ 892 h 924"/>
              <a:gd name="T26" fmla="*/ 273 w 1707"/>
              <a:gd name="T27" fmla="*/ 809 h 924"/>
              <a:gd name="T28" fmla="*/ 759 w 1707"/>
              <a:gd name="T29" fmla="*/ 864 h 924"/>
              <a:gd name="T30" fmla="*/ 837 w 1707"/>
              <a:gd name="T31" fmla="*/ 845 h 924"/>
              <a:gd name="T32" fmla="*/ 857 w 1707"/>
              <a:gd name="T33" fmla="*/ 903 h 924"/>
              <a:gd name="T34" fmla="*/ 941 w 1707"/>
              <a:gd name="T35" fmla="*/ 923 h 924"/>
              <a:gd name="T36" fmla="*/ 995 w 1707"/>
              <a:gd name="T37" fmla="*/ 880 h 924"/>
              <a:gd name="T38" fmla="*/ 1363 w 1707"/>
              <a:gd name="T39" fmla="*/ 817 h 924"/>
              <a:gd name="T40" fmla="*/ 1398 w 1707"/>
              <a:gd name="T41" fmla="*/ 884 h 924"/>
              <a:gd name="T42" fmla="*/ 1491 w 1707"/>
              <a:gd name="T43" fmla="*/ 892 h 924"/>
              <a:gd name="T44" fmla="*/ 1533 w 1707"/>
              <a:gd name="T45" fmla="*/ 820 h 924"/>
              <a:gd name="T46" fmla="*/ 1657 w 1707"/>
              <a:gd name="T47" fmla="*/ 697 h 924"/>
              <a:gd name="T48" fmla="*/ 1707 w 1707"/>
              <a:gd name="T49" fmla="*/ 595 h 924"/>
              <a:gd name="T50" fmla="*/ 1686 w 1707"/>
              <a:gd name="T51" fmla="*/ 578 h 924"/>
              <a:gd name="T52" fmla="*/ 1658 w 1707"/>
              <a:gd name="T53" fmla="*/ 387 h 924"/>
              <a:gd name="T54" fmla="*/ 1430 w 1707"/>
              <a:gd name="T55" fmla="*/ 211 h 924"/>
              <a:gd name="T56" fmla="*/ 1353 w 1707"/>
              <a:gd name="T57" fmla="*/ 135 h 924"/>
              <a:gd name="T58" fmla="*/ 1233 w 1707"/>
              <a:gd name="T59" fmla="*/ 107 h 924"/>
              <a:gd name="T60" fmla="*/ 1000 w 1707"/>
              <a:gd name="T61" fmla="*/ 63 h 924"/>
              <a:gd name="T62" fmla="*/ 977 w 1707"/>
              <a:gd name="T63" fmla="*/ 45 h 924"/>
              <a:gd name="T64" fmla="*/ 957 w 1707"/>
              <a:gd name="T65" fmla="*/ 5 h 924"/>
              <a:gd name="T66" fmla="*/ 895 w 1707"/>
              <a:gd name="T67" fmla="*/ 9 h 924"/>
              <a:gd name="T68" fmla="*/ 876 w 1707"/>
              <a:gd name="T69" fmla="*/ 55 h 924"/>
              <a:gd name="T70" fmla="*/ 851 w 1707"/>
              <a:gd name="T71" fmla="*/ 96 h 924"/>
              <a:gd name="T72" fmla="*/ 1253 w 1707"/>
              <a:gd name="T73" fmla="*/ 190 h 924"/>
              <a:gd name="T74" fmla="*/ 1379 w 1707"/>
              <a:gd name="T75" fmla="*/ 265 h 924"/>
              <a:gd name="T76" fmla="*/ 1048 w 1707"/>
              <a:gd name="T77" fmla="*/ 347 h 924"/>
              <a:gd name="T78" fmla="*/ 1029 w 1707"/>
              <a:gd name="T79" fmla="*/ 399 h 924"/>
              <a:gd name="T80" fmla="*/ 986 w 1707"/>
              <a:gd name="T81" fmla="*/ 365 h 924"/>
              <a:gd name="T82" fmla="*/ 936 w 1707"/>
              <a:gd name="T83" fmla="*/ 347 h 924"/>
              <a:gd name="T84" fmla="*/ 884 w 1707"/>
              <a:gd name="T85" fmla="*/ 366 h 924"/>
              <a:gd name="T86" fmla="*/ 641 w 1707"/>
              <a:gd name="T87" fmla="*/ 366 h 924"/>
              <a:gd name="T88" fmla="*/ 371 w 1707"/>
              <a:gd name="T89" fmla="*/ 361 h 924"/>
              <a:gd name="T90" fmla="*/ 519 w 1707"/>
              <a:gd name="T91" fmla="*/ 156 h 924"/>
              <a:gd name="T92" fmla="*/ 837 w 1707"/>
              <a:gd name="T93" fmla="*/ 156 h 924"/>
              <a:gd name="T94" fmla="*/ 213 w 1707"/>
              <a:gd name="T95" fmla="*/ 496 h 924"/>
              <a:gd name="T96" fmla="*/ 598 w 1707"/>
              <a:gd name="T97" fmla="*/ 604 h 924"/>
              <a:gd name="T98" fmla="*/ 698 w 1707"/>
              <a:gd name="T99" fmla="*/ 727 h 924"/>
              <a:gd name="T100" fmla="*/ 778 w 1707"/>
              <a:gd name="T101" fmla="*/ 744 h 924"/>
              <a:gd name="T102" fmla="*/ 698 w 1707"/>
              <a:gd name="T103" fmla="*/ 727 h 924"/>
              <a:gd name="T104" fmla="*/ 828 w 1707"/>
              <a:gd name="T105" fmla="*/ 528 h 924"/>
              <a:gd name="T106" fmla="*/ 823 w 1707"/>
              <a:gd name="T107" fmla="*/ 610 h 924"/>
              <a:gd name="T108" fmla="*/ 777 w 1707"/>
              <a:gd name="T109" fmla="*/ 521 h 924"/>
              <a:gd name="T110" fmla="*/ 120 w 1707"/>
              <a:gd name="T111" fmla="*/ 732 h 924"/>
              <a:gd name="T112" fmla="*/ 45 w 1707"/>
              <a:gd name="T113" fmla="*/ 700 h 9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07" h="924">
                <a:moveTo>
                  <a:pt x="851" y="96"/>
                </a:moveTo>
                <a:lnTo>
                  <a:pt x="851" y="96"/>
                </a:lnTo>
                <a:lnTo>
                  <a:pt x="726" y="103"/>
                </a:lnTo>
                <a:lnTo>
                  <a:pt x="631" y="110"/>
                </a:lnTo>
                <a:lnTo>
                  <a:pt x="595" y="113"/>
                </a:lnTo>
                <a:lnTo>
                  <a:pt x="571" y="117"/>
                </a:lnTo>
                <a:lnTo>
                  <a:pt x="571" y="117"/>
                </a:lnTo>
                <a:lnTo>
                  <a:pt x="545" y="123"/>
                </a:lnTo>
                <a:lnTo>
                  <a:pt x="529" y="131"/>
                </a:lnTo>
                <a:lnTo>
                  <a:pt x="513" y="141"/>
                </a:lnTo>
                <a:lnTo>
                  <a:pt x="492" y="155"/>
                </a:lnTo>
                <a:lnTo>
                  <a:pt x="492" y="155"/>
                </a:lnTo>
                <a:lnTo>
                  <a:pt x="485" y="161"/>
                </a:lnTo>
                <a:lnTo>
                  <a:pt x="475" y="171"/>
                </a:lnTo>
                <a:lnTo>
                  <a:pt x="448" y="199"/>
                </a:lnTo>
                <a:lnTo>
                  <a:pt x="417" y="237"/>
                </a:lnTo>
                <a:lnTo>
                  <a:pt x="384" y="278"/>
                </a:lnTo>
                <a:lnTo>
                  <a:pt x="326" y="351"/>
                </a:lnTo>
                <a:lnTo>
                  <a:pt x="300" y="384"/>
                </a:lnTo>
                <a:lnTo>
                  <a:pt x="155" y="418"/>
                </a:lnTo>
                <a:lnTo>
                  <a:pt x="131" y="377"/>
                </a:lnTo>
                <a:lnTo>
                  <a:pt x="131" y="377"/>
                </a:lnTo>
                <a:lnTo>
                  <a:pt x="142" y="377"/>
                </a:lnTo>
                <a:lnTo>
                  <a:pt x="151" y="375"/>
                </a:lnTo>
                <a:lnTo>
                  <a:pt x="155" y="374"/>
                </a:lnTo>
                <a:lnTo>
                  <a:pt x="156" y="372"/>
                </a:lnTo>
                <a:lnTo>
                  <a:pt x="156" y="372"/>
                </a:lnTo>
                <a:lnTo>
                  <a:pt x="159" y="367"/>
                </a:lnTo>
                <a:lnTo>
                  <a:pt x="161" y="360"/>
                </a:lnTo>
                <a:lnTo>
                  <a:pt x="161" y="351"/>
                </a:lnTo>
                <a:lnTo>
                  <a:pt x="160" y="343"/>
                </a:lnTo>
                <a:lnTo>
                  <a:pt x="160" y="343"/>
                </a:lnTo>
                <a:lnTo>
                  <a:pt x="159" y="329"/>
                </a:lnTo>
                <a:lnTo>
                  <a:pt x="158" y="324"/>
                </a:lnTo>
                <a:lnTo>
                  <a:pt x="155" y="323"/>
                </a:lnTo>
                <a:lnTo>
                  <a:pt x="153" y="321"/>
                </a:lnTo>
                <a:lnTo>
                  <a:pt x="153" y="321"/>
                </a:lnTo>
                <a:lnTo>
                  <a:pt x="140" y="319"/>
                </a:lnTo>
                <a:lnTo>
                  <a:pt x="121" y="318"/>
                </a:lnTo>
                <a:lnTo>
                  <a:pt x="103" y="318"/>
                </a:lnTo>
                <a:lnTo>
                  <a:pt x="92" y="319"/>
                </a:lnTo>
                <a:lnTo>
                  <a:pt x="92" y="319"/>
                </a:lnTo>
                <a:lnTo>
                  <a:pt x="89" y="322"/>
                </a:lnTo>
                <a:lnTo>
                  <a:pt x="87" y="326"/>
                </a:lnTo>
                <a:lnTo>
                  <a:pt x="81" y="339"/>
                </a:lnTo>
                <a:lnTo>
                  <a:pt x="75" y="355"/>
                </a:lnTo>
                <a:lnTo>
                  <a:pt x="74" y="361"/>
                </a:lnTo>
                <a:lnTo>
                  <a:pt x="74" y="366"/>
                </a:lnTo>
                <a:lnTo>
                  <a:pt x="74" y="366"/>
                </a:lnTo>
                <a:lnTo>
                  <a:pt x="77" y="370"/>
                </a:lnTo>
                <a:lnTo>
                  <a:pt x="81" y="372"/>
                </a:lnTo>
                <a:lnTo>
                  <a:pt x="92" y="377"/>
                </a:lnTo>
                <a:lnTo>
                  <a:pt x="103" y="381"/>
                </a:lnTo>
                <a:lnTo>
                  <a:pt x="108" y="382"/>
                </a:lnTo>
                <a:lnTo>
                  <a:pt x="127" y="429"/>
                </a:lnTo>
                <a:lnTo>
                  <a:pt x="127" y="429"/>
                </a:lnTo>
                <a:lnTo>
                  <a:pt x="91" y="446"/>
                </a:lnTo>
                <a:lnTo>
                  <a:pt x="64" y="460"/>
                </a:lnTo>
                <a:lnTo>
                  <a:pt x="54" y="467"/>
                </a:lnTo>
                <a:lnTo>
                  <a:pt x="46" y="472"/>
                </a:lnTo>
                <a:lnTo>
                  <a:pt x="46" y="472"/>
                </a:lnTo>
                <a:lnTo>
                  <a:pt x="45" y="476"/>
                </a:lnTo>
                <a:lnTo>
                  <a:pt x="43" y="481"/>
                </a:lnTo>
                <a:lnTo>
                  <a:pt x="39" y="495"/>
                </a:lnTo>
                <a:lnTo>
                  <a:pt x="30" y="534"/>
                </a:lnTo>
                <a:lnTo>
                  <a:pt x="24" y="569"/>
                </a:lnTo>
                <a:lnTo>
                  <a:pt x="21" y="586"/>
                </a:lnTo>
                <a:lnTo>
                  <a:pt x="21" y="586"/>
                </a:lnTo>
                <a:lnTo>
                  <a:pt x="19" y="588"/>
                </a:lnTo>
                <a:lnTo>
                  <a:pt x="12" y="596"/>
                </a:lnTo>
                <a:lnTo>
                  <a:pt x="5" y="606"/>
                </a:lnTo>
                <a:lnTo>
                  <a:pt x="2" y="612"/>
                </a:lnTo>
                <a:lnTo>
                  <a:pt x="0" y="619"/>
                </a:lnTo>
                <a:lnTo>
                  <a:pt x="0" y="619"/>
                </a:lnTo>
                <a:lnTo>
                  <a:pt x="0" y="624"/>
                </a:lnTo>
                <a:lnTo>
                  <a:pt x="1" y="630"/>
                </a:lnTo>
                <a:lnTo>
                  <a:pt x="3" y="648"/>
                </a:lnTo>
                <a:lnTo>
                  <a:pt x="10" y="669"/>
                </a:lnTo>
                <a:lnTo>
                  <a:pt x="17" y="693"/>
                </a:lnTo>
                <a:lnTo>
                  <a:pt x="25" y="716"/>
                </a:lnTo>
                <a:lnTo>
                  <a:pt x="34" y="736"/>
                </a:lnTo>
                <a:lnTo>
                  <a:pt x="40" y="750"/>
                </a:lnTo>
                <a:lnTo>
                  <a:pt x="43" y="754"/>
                </a:lnTo>
                <a:lnTo>
                  <a:pt x="45" y="756"/>
                </a:lnTo>
                <a:lnTo>
                  <a:pt x="64" y="764"/>
                </a:lnTo>
                <a:lnTo>
                  <a:pt x="64" y="764"/>
                </a:lnTo>
                <a:lnTo>
                  <a:pt x="68" y="782"/>
                </a:lnTo>
                <a:lnTo>
                  <a:pt x="72" y="799"/>
                </a:lnTo>
                <a:lnTo>
                  <a:pt x="78" y="820"/>
                </a:lnTo>
                <a:lnTo>
                  <a:pt x="84" y="842"/>
                </a:lnTo>
                <a:lnTo>
                  <a:pt x="93" y="862"/>
                </a:lnTo>
                <a:lnTo>
                  <a:pt x="98" y="871"/>
                </a:lnTo>
                <a:lnTo>
                  <a:pt x="103" y="879"/>
                </a:lnTo>
                <a:lnTo>
                  <a:pt x="108" y="885"/>
                </a:lnTo>
                <a:lnTo>
                  <a:pt x="113" y="889"/>
                </a:lnTo>
                <a:lnTo>
                  <a:pt x="113" y="889"/>
                </a:lnTo>
                <a:lnTo>
                  <a:pt x="120" y="893"/>
                </a:lnTo>
                <a:lnTo>
                  <a:pt x="127" y="895"/>
                </a:lnTo>
                <a:lnTo>
                  <a:pt x="142" y="899"/>
                </a:lnTo>
                <a:lnTo>
                  <a:pt x="160" y="900"/>
                </a:lnTo>
                <a:lnTo>
                  <a:pt x="179" y="900"/>
                </a:lnTo>
                <a:lnTo>
                  <a:pt x="197" y="899"/>
                </a:lnTo>
                <a:lnTo>
                  <a:pt x="212" y="895"/>
                </a:lnTo>
                <a:lnTo>
                  <a:pt x="225" y="892"/>
                </a:lnTo>
                <a:lnTo>
                  <a:pt x="233" y="888"/>
                </a:lnTo>
                <a:lnTo>
                  <a:pt x="233" y="888"/>
                </a:lnTo>
                <a:lnTo>
                  <a:pt x="240" y="880"/>
                </a:lnTo>
                <a:lnTo>
                  <a:pt x="246" y="870"/>
                </a:lnTo>
                <a:lnTo>
                  <a:pt x="252" y="857"/>
                </a:lnTo>
                <a:lnTo>
                  <a:pt x="259" y="844"/>
                </a:lnTo>
                <a:lnTo>
                  <a:pt x="269" y="820"/>
                </a:lnTo>
                <a:lnTo>
                  <a:pt x="273" y="809"/>
                </a:lnTo>
                <a:lnTo>
                  <a:pt x="694" y="828"/>
                </a:lnTo>
                <a:lnTo>
                  <a:pt x="694" y="828"/>
                </a:lnTo>
                <a:lnTo>
                  <a:pt x="698" y="833"/>
                </a:lnTo>
                <a:lnTo>
                  <a:pt x="711" y="844"/>
                </a:lnTo>
                <a:lnTo>
                  <a:pt x="720" y="850"/>
                </a:lnTo>
                <a:lnTo>
                  <a:pt x="731" y="855"/>
                </a:lnTo>
                <a:lnTo>
                  <a:pt x="744" y="860"/>
                </a:lnTo>
                <a:lnTo>
                  <a:pt x="759" y="864"/>
                </a:lnTo>
                <a:lnTo>
                  <a:pt x="759" y="864"/>
                </a:lnTo>
                <a:lnTo>
                  <a:pt x="774" y="865"/>
                </a:lnTo>
                <a:lnTo>
                  <a:pt x="788" y="864"/>
                </a:lnTo>
                <a:lnTo>
                  <a:pt x="802" y="861"/>
                </a:lnTo>
                <a:lnTo>
                  <a:pt x="813" y="857"/>
                </a:lnTo>
                <a:lnTo>
                  <a:pt x="823" y="852"/>
                </a:lnTo>
                <a:lnTo>
                  <a:pt x="831" y="849"/>
                </a:lnTo>
                <a:lnTo>
                  <a:pt x="837" y="845"/>
                </a:lnTo>
                <a:lnTo>
                  <a:pt x="837" y="845"/>
                </a:lnTo>
                <a:lnTo>
                  <a:pt x="837" y="852"/>
                </a:lnTo>
                <a:lnTo>
                  <a:pt x="838" y="861"/>
                </a:lnTo>
                <a:lnTo>
                  <a:pt x="840" y="871"/>
                </a:lnTo>
                <a:lnTo>
                  <a:pt x="843" y="883"/>
                </a:lnTo>
                <a:lnTo>
                  <a:pt x="850" y="893"/>
                </a:lnTo>
                <a:lnTo>
                  <a:pt x="854" y="898"/>
                </a:lnTo>
                <a:lnTo>
                  <a:pt x="857" y="903"/>
                </a:lnTo>
                <a:lnTo>
                  <a:pt x="862" y="908"/>
                </a:lnTo>
                <a:lnTo>
                  <a:pt x="869" y="912"/>
                </a:lnTo>
                <a:lnTo>
                  <a:pt x="869" y="912"/>
                </a:lnTo>
                <a:lnTo>
                  <a:pt x="881" y="917"/>
                </a:lnTo>
                <a:lnTo>
                  <a:pt x="895" y="922"/>
                </a:lnTo>
                <a:lnTo>
                  <a:pt x="910" y="923"/>
                </a:lnTo>
                <a:lnTo>
                  <a:pt x="926" y="924"/>
                </a:lnTo>
                <a:lnTo>
                  <a:pt x="941" y="923"/>
                </a:lnTo>
                <a:lnTo>
                  <a:pt x="955" y="919"/>
                </a:lnTo>
                <a:lnTo>
                  <a:pt x="967" y="913"/>
                </a:lnTo>
                <a:lnTo>
                  <a:pt x="974" y="909"/>
                </a:lnTo>
                <a:lnTo>
                  <a:pt x="979" y="905"/>
                </a:lnTo>
                <a:lnTo>
                  <a:pt x="979" y="905"/>
                </a:lnTo>
                <a:lnTo>
                  <a:pt x="982" y="900"/>
                </a:lnTo>
                <a:lnTo>
                  <a:pt x="987" y="894"/>
                </a:lnTo>
                <a:lnTo>
                  <a:pt x="995" y="880"/>
                </a:lnTo>
                <a:lnTo>
                  <a:pt x="1001" y="865"/>
                </a:lnTo>
                <a:lnTo>
                  <a:pt x="1005" y="851"/>
                </a:lnTo>
                <a:lnTo>
                  <a:pt x="1011" y="826"/>
                </a:lnTo>
                <a:lnTo>
                  <a:pt x="1014" y="814"/>
                </a:lnTo>
                <a:lnTo>
                  <a:pt x="1320" y="799"/>
                </a:lnTo>
                <a:lnTo>
                  <a:pt x="1320" y="811"/>
                </a:lnTo>
                <a:lnTo>
                  <a:pt x="1363" y="817"/>
                </a:lnTo>
                <a:lnTo>
                  <a:pt x="1363" y="817"/>
                </a:lnTo>
                <a:lnTo>
                  <a:pt x="1363" y="825"/>
                </a:lnTo>
                <a:lnTo>
                  <a:pt x="1364" y="832"/>
                </a:lnTo>
                <a:lnTo>
                  <a:pt x="1366" y="842"/>
                </a:lnTo>
                <a:lnTo>
                  <a:pt x="1370" y="852"/>
                </a:lnTo>
                <a:lnTo>
                  <a:pt x="1377" y="864"/>
                </a:lnTo>
                <a:lnTo>
                  <a:pt x="1385" y="874"/>
                </a:lnTo>
                <a:lnTo>
                  <a:pt x="1392" y="879"/>
                </a:lnTo>
                <a:lnTo>
                  <a:pt x="1398" y="884"/>
                </a:lnTo>
                <a:lnTo>
                  <a:pt x="1398" y="884"/>
                </a:lnTo>
                <a:lnTo>
                  <a:pt x="1412" y="892"/>
                </a:lnTo>
                <a:lnTo>
                  <a:pt x="1428" y="897"/>
                </a:lnTo>
                <a:lnTo>
                  <a:pt x="1445" y="899"/>
                </a:lnTo>
                <a:lnTo>
                  <a:pt x="1461" y="899"/>
                </a:lnTo>
                <a:lnTo>
                  <a:pt x="1478" y="897"/>
                </a:lnTo>
                <a:lnTo>
                  <a:pt x="1485" y="894"/>
                </a:lnTo>
                <a:lnTo>
                  <a:pt x="1491" y="892"/>
                </a:lnTo>
                <a:lnTo>
                  <a:pt x="1498" y="888"/>
                </a:lnTo>
                <a:lnTo>
                  <a:pt x="1504" y="883"/>
                </a:lnTo>
                <a:lnTo>
                  <a:pt x="1509" y="878"/>
                </a:lnTo>
                <a:lnTo>
                  <a:pt x="1513" y="871"/>
                </a:lnTo>
                <a:lnTo>
                  <a:pt x="1513" y="871"/>
                </a:lnTo>
                <a:lnTo>
                  <a:pt x="1521" y="857"/>
                </a:lnTo>
                <a:lnTo>
                  <a:pt x="1527" y="838"/>
                </a:lnTo>
                <a:lnTo>
                  <a:pt x="1533" y="820"/>
                </a:lnTo>
                <a:lnTo>
                  <a:pt x="1538" y="799"/>
                </a:lnTo>
                <a:lnTo>
                  <a:pt x="1545" y="766"/>
                </a:lnTo>
                <a:lnTo>
                  <a:pt x="1547" y="753"/>
                </a:lnTo>
                <a:lnTo>
                  <a:pt x="1595" y="735"/>
                </a:lnTo>
                <a:lnTo>
                  <a:pt x="1601" y="727"/>
                </a:lnTo>
                <a:lnTo>
                  <a:pt x="1644" y="711"/>
                </a:lnTo>
                <a:lnTo>
                  <a:pt x="1644" y="711"/>
                </a:lnTo>
                <a:lnTo>
                  <a:pt x="1657" y="697"/>
                </a:lnTo>
                <a:lnTo>
                  <a:pt x="1678" y="670"/>
                </a:lnTo>
                <a:lnTo>
                  <a:pt x="1678" y="670"/>
                </a:lnTo>
                <a:lnTo>
                  <a:pt x="1690" y="653"/>
                </a:lnTo>
                <a:lnTo>
                  <a:pt x="1694" y="644"/>
                </a:lnTo>
                <a:lnTo>
                  <a:pt x="1694" y="644"/>
                </a:lnTo>
                <a:lnTo>
                  <a:pt x="1701" y="619"/>
                </a:lnTo>
                <a:lnTo>
                  <a:pt x="1706" y="601"/>
                </a:lnTo>
                <a:lnTo>
                  <a:pt x="1707" y="595"/>
                </a:lnTo>
                <a:lnTo>
                  <a:pt x="1707" y="590"/>
                </a:lnTo>
                <a:lnTo>
                  <a:pt x="1707" y="590"/>
                </a:lnTo>
                <a:lnTo>
                  <a:pt x="1706" y="587"/>
                </a:lnTo>
                <a:lnTo>
                  <a:pt x="1704" y="585"/>
                </a:lnTo>
                <a:lnTo>
                  <a:pt x="1696" y="581"/>
                </a:lnTo>
                <a:lnTo>
                  <a:pt x="1689" y="578"/>
                </a:lnTo>
                <a:lnTo>
                  <a:pt x="1686" y="578"/>
                </a:lnTo>
                <a:lnTo>
                  <a:pt x="1686" y="578"/>
                </a:lnTo>
                <a:lnTo>
                  <a:pt x="1682" y="443"/>
                </a:lnTo>
                <a:lnTo>
                  <a:pt x="1682" y="443"/>
                </a:lnTo>
                <a:lnTo>
                  <a:pt x="1681" y="429"/>
                </a:lnTo>
                <a:lnTo>
                  <a:pt x="1676" y="413"/>
                </a:lnTo>
                <a:lnTo>
                  <a:pt x="1673" y="405"/>
                </a:lnTo>
                <a:lnTo>
                  <a:pt x="1668" y="398"/>
                </a:lnTo>
                <a:lnTo>
                  <a:pt x="1665" y="391"/>
                </a:lnTo>
                <a:lnTo>
                  <a:pt x="1658" y="387"/>
                </a:lnTo>
                <a:lnTo>
                  <a:pt x="1658" y="387"/>
                </a:lnTo>
                <a:lnTo>
                  <a:pt x="1648" y="384"/>
                </a:lnTo>
                <a:lnTo>
                  <a:pt x="1629" y="380"/>
                </a:lnTo>
                <a:lnTo>
                  <a:pt x="1582" y="369"/>
                </a:lnTo>
                <a:lnTo>
                  <a:pt x="1517" y="356"/>
                </a:lnTo>
                <a:lnTo>
                  <a:pt x="1517" y="356"/>
                </a:lnTo>
                <a:lnTo>
                  <a:pt x="1469" y="274"/>
                </a:lnTo>
                <a:lnTo>
                  <a:pt x="1430" y="211"/>
                </a:lnTo>
                <a:lnTo>
                  <a:pt x="1413" y="187"/>
                </a:lnTo>
                <a:lnTo>
                  <a:pt x="1402" y="170"/>
                </a:lnTo>
                <a:lnTo>
                  <a:pt x="1402" y="170"/>
                </a:lnTo>
                <a:lnTo>
                  <a:pt x="1385" y="154"/>
                </a:lnTo>
                <a:lnTo>
                  <a:pt x="1373" y="144"/>
                </a:lnTo>
                <a:lnTo>
                  <a:pt x="1363" y="137"/>
                </a:lnTo>
                <a:lnTo>
                  <a:pt x="1353" y="135"/>
                </a:lnTo>
                <a:lnTo>
                  <a:pt x="1353" y="135"/>
                </a:lnTo>
                <a:lnTo>
                  <a:pt x="1341" y="132"/>
                </a:lnTo>
                <a:lnTo>
                  <a:pt x="1329" y="127"/>
                </a:lnTo>
                <a:lnTo>
                  <a:pt x="1312" y="121"/>
                </a:lnTo>
                <a:lnTo>
                  <a:pt x="1292" y="113"/>
                </a:lnTo>
                <a:lnTo>
                  <a:pt x="1292" y="113"/>
                </a:lnTo>
                <a:lnTo>
                  <a:pt x="1283" y="112"/>
                </a:lnTo>
                <a:lnTo>
                  <a:pt x="1270" y="110"/>
                </a:lnTo>
                <a:lnTo>
                  <a:pt x="1233" y="107"/>
                </a:lnTo>
                <a:lnTo>
                  <a:pt x="1134" y="103"/>
                </a:lnTo>
                <a:lnTo>
                  <a:pt x="1041" y="101"/>
                </a:lnTo>
                <a:lnTo>
                  <a:pt x="1000" y="99"/>
                </a:lnTo>
                <a:lnTo>
                  <a:pt x="1000" y="99"/>
                </a:lnTo>
                <a:lnTo>
                  <a:pt x="1001" y="83"/>
                </a:lnTo>
                <a:lnTo>
                  <a:pt x="1001" y="70"/>
                </a:lnTo>
                <a:lnTo>
                  <a:pt x="1001" y="65"/>
                </a:lnTo>
                <a:lnTo>
                  <a:pt x="1000" y="63"/>
                </a:lnTo>
                <a:lnTo>
                  <a:pt x="1000" y="63"/>
                </a:lnTo>
                <a:lnTo>
                  <a:pt x="998" y="60"/>
                </a:lnTo>
                <a:lnTo>
                  <a:pt x="994" y="59"/>
                </a:lnTo>
                <a:lnTo>
                  <a:pt x="986" y="58"/>
                </a:lnTo>
                <a:lnTo>
                  <a:pt x="976" y="57"/>
                </a:lnTo>
                <a:lnTo>
                  <a:pt x="976" y="57"/>
                </a:lnTo>
                <a:lnTo>
                  <a:pt x="977" y="54"/>
                </a:lnTo>
                <a:lnTo>
                  <a:pt x="977" y="45"/>
                </a:lnTo>
                <a:lnTo>
                  <a:pt x="977" y="35"/>
                </a:lnTo>
                <a:lnTo>
                  <a:pt x="976" y="30"/>
                </a:lnTo>
                <a:lnTo>
                  <a:pt x="975" y="25"/>
                </a:lnTo>
                <a:lnTo>
                  <a:pt x="975" y="25"/>
                </a:lnTo>
                <a:lnTo>
                  <a:pt x="970" y="16"/>
                </a:lnTo>
                <a:lnTo>
                  <a:pt x="966" y="12"/>
                </a:lnTo>
                <a:lnTo>
                  <a:pt x="962" y="9"/>
                </a:lnTo>
                <a:lnTo>
                  <a:pt x="957" y="5"/>
                </a:lnTo>
                <a:lnTo>
                  <a:pt x="950" y="2"/>
                </a:lnTo>
                <a:lnTo>
                  <a:pt x="941" y="1"/>
                </a:lnTo>
                <a:lnTo>
                  <a:pt x="929" y="0"/>
                </a:lnTo>
                <a:lnTo>
                  <a:pt x="929" y="0"/>
                </a:lnTo>
                <a:lnTo>
                  <a:pt x="917" y="0"/>
                </a:lnTo>
                <a:lnTo>
                  <a:pt x="908" y="2"/>
                </a:lnTo>
                <a:lnTo>
                  <a:pt x="900" y="5"/>
                </a:lnTo>
                <a:lnTo>
                  <a:pt x="895" y="9"/>
                </a:lnTo>
                <a:lnTo>
                  <a:pt x="890" y="14"/>
                </a:lnTo>
                <a:lnTo>
                  <a:pt x="888" y="17"/>
                </a:lnTo>
                <a:lnTo>
                  <a:pt x="886" y="22"/>
                </a:lnTo>
                <a:lnTo>
                  <a:pt x="886" y="27"/>
                </a:lnTo>
                <a:lnTo>
                  <a:pt x="886" y="27"/>
                </a:lnTo>
                <a:lnTo>
                  <a:pt x="884" y="54"/>
                </a:lnTo>
                <a:lnTo>
                  <a:pt x="884" y="54"/>
                </a:lnTo>
                <a:lnTo>
                  <a:pt x="876" y="55"/>
                </a:lnTo>
                <a:lnTo>
                  <a:pt x="870" y="57"/>
                </a:lnTo>
                <a:lnTo>
                  <a:pt x="862" y="59"/>
                </a:lnTo>
                <a:lnTo>
                  <a:pt x="862" y="59"/>
                </a:lnTo>
                <a:lnTo>
                  <a:pt x="860" y="62"/>
                </a:lnTo>
                <a:lnTo>
                  <a:pt x="857" y="65"/>
                </a:lnTo>
                <a:lnTo>
                  <a:pt x="854" y="78"/>
                </a:lnTo>
                <a:lnTo>
                  <a:pt x="851" y="91"/>
                </a:lnTo>
                <a:lnTo>
                  <a:pt x="851" y="96"/>
                </a:lnTo>
                <a:lnTo>
                  <a:pt x="851" y="96"/>
                </a:lnTo>
                <a:close/>
                <a:moveTo>
                  <a:pt x="1224" y="188"/>
                </a:moveTo>
                <a:lnTo>
                  <a:pt x="1260" y="401"/>
                </a:lnTo>
                <a:lnTo>
                  <a:pt x="1111" y="411"/>
                </a:lnTo>
                <a:lnTo>
                  <a:pt x="1101" y="355"/>
                </a:lnTo>
                <a:lnTo>
                  <a:pt x="1133" y="190"/>
                </a:lnTo>
                <a:lnTo>
                  <a:pt x="1224" y="188"/>
                </a:lnTo>
                <a:close/>
                <a:moveTo>
                  <a:pt x="1253" y="190"/>
                </a:moveTo>
                <a:lnTo>
                  <a:pt x="1337" y="188"/>
                </a:lnTo>
                <a:lnTo>
                  <a:pt x="1337" y="188"/>
                </a:lnTo>
                <a:lnTo>
                  <a:pt x="1350" y="204"/>
                </a:lnTo>
                <a:lnTo>
                  <a:pt x="1361" y="219"/>
                </a:lnTo>
                <a:lnTo>
                  <a:pt x="1370" y="233"/>
                </a:lnTo>
                <a:lnTo>
                  <a:pt x="1370" y="233"/>
                </a:lnTo>
                <a:lnTo>
                  <a:pt x="1374" y="245"/>
                </a:lnTo>
                <a:lnTo>
                  <a:pt x="1379" y="265"/>
                </a:lnTo>
                <a:lnTo>
                  <a:pt x="1390" y="319"/>
                </a:lnTo>
                <a:lnTo>
                  <a:pt x="1403" y="394"/>
                </a:lnTo>
                <a:lnTo>
                  <a:pt x="1289" y="400"/>
                </a:lnTo>
                <a:lnTo>
                  <a:pt x="1253" y="190"/>
                </a:lnTo>
                <a:close/>
                <a:moveTo>
                  <a:pt x="1066" y="184"/>
                </a:moveTo>
                <a:lnTo>
                  <a:pt x="1066" y="184"/>
                </a:lnTo>
                <a:lnTo>
                  <a:pt x="1056" y="279"/>
                </a:lnTo>
                <a:lnTo>
                  <a:pt x="1048" y="347"/>
                </a:lnTo>
                <a:lnTo>
                  <a:pt x="1046" y="371"/>
                </a:lnTo>
                <a:lnTo>
                  <a:pt x="1043" y="382"/>
                </a:lnTo>
                <a:lnTo>
                  <a:pt x="1043" y="382"/>
                </a:lnTo>
                <a:lnTo>
                  <a:pt x="1041" y="389"/>
                </a:lnTo>
                <a:lnTo>
                  <a:pt x="1038" y="395"/>
                </a:lnTo>
                <a:lnTo>
                  <a:pt x="1037" y="398"/>
                </a:lnTo>
                <a:lnTo>
                  <a:pt x="1034" y="399"/>
                </a:lnTo>
                <a:lnTo>
                  <a:pt x="1029" y="399"/>
                </a:lnTo>
                <a:lnTo>
                  <a:pt x="1023" y="400"/>
                </a:lnTo>
                <a:lnTo>
                  <a:pt x="1023" y="400"/>
                </a:lnTo>
                <a:lnTo>
                  <a:pt x="996" y="399"/>
                </a:lnTo>
                <a:lnTo>
                  <a:pt x="986" y="399"/>
                </a:lnTo>
                <a:lnTo>
                  <a:pt x="982" y="398"/>
                </a:lnTo>
                <a:lnTo>
                  <a:pt x="982" y="398"/>
                </a:lnTo>
                <a:lnTo>
                  <a:pt x="985" y="379"/>
                </a:lnTo>
                <a:lnTo>
                  <a:pt x="986" y="365"/>
                </a:lnTo>
                <a:lnTo>
                  <a:pt x="986" y="358"/>
                </a:lnTo>
                <a:lnTo>
                  <a:pt x="984" y="355"/>
                </a:lnTo>
                <a:lnTo>
                  <a:pt x="984" y="355"/>
                </a:lnTo>
                <a:lnTo>
                  <a:pt x="982" y="353"/>
                </a:lnTo>
                <a:lnTo>
                  <a:pt x="979" y="352"/>
                </a:lnTo>
                <a:lnTo>
                  <a:pt x="967" y="350"/>
                </a:lnTo>
                <a:lnTo>
                  <a:pt x="952" y="348"/>
                </a:lnTo>
                <a:lnTo>
                  <a:pt x="936" y="347"/>
                </a:lnTo>
                <a:lnTo>
                  <a:pt x="905" y="347"/>
                </a:lnTo>
                <a:lnTo>
                  <a:pt x="895" y="348"/>
                </a:lnTo>
                <a:lnTo>
                  <a:pt x="891" y="350"/>
                </a:lnTo>
                <a:lnTo>
                  <a:pt x="890" y="351"/>
                </a:lnTo>
                <a:lnTo>
                  <a:pt x="890" y="351"/>
                </a:lnTo>
                <a:lnTo>
                  <a:pt x="888" y="356"/>
                </a:lnTo>
                <a:lnTo>
                  <a:pt x="885" y="361"/>
                </a:lnTo>
                <a:lnTo>
                  <a:pt x="884" y="366"/>
                </a:lnTo>
                <a:lnTo>
                  <a:pt x="884" y="366"/>
                </a:lnTo>
                <a:lnTo>
                  <a:pt x="698" y="361"/>
                </a:lnTo>
                <a:lnTo>
                  <a:pt x="698" y="361"/>
                </a:lnTo>
                <a:lnTo>
                  <a:pt x="687" y="362"/>
                </a:lnTo>
                <a:lnTo>
                  <a:pt x="670" y="366"/>
                </a:lnTo>
                <a:lnTo>
                  <a:pt x="649" y="372"/>
                </a:lnTo>
                <a:lnTo>
                  <a:pt x="649" y="372"/>
                </a:lnTo>
                <a:lnTo>
                  <a:pt x="641" y="366"/>
                </a:lnTo>
                <a:lnTo>
                  <a:pt x="634" y="361"/>
                </a:lnTo>
                <a:lnTo>
                  <a:pt x="627" y="358"/>
                </a:lnTo>
                <a:lnTo>
                  <a:pt x="627" y="358"/>
                </a:lnTo>
                <a:lnTo>
                  <a:pt x="590" y="356"/>
                </a:lnTo>
                <a:lnTo>
                  <a:pt x="516" y="351"/>
                </a:lnTo>
                <a:lnTo>
                  <a:pt x="411" y="345"/>
                </a:lnTo>
                <a:lnTo>
                  <a:pt x="382" y="352"/>
                </a:lnTo>
                <a:lnTo>
                  <a:pt x="371" y="361"/>
                </a:lnTo>
                <a:lnTo>
                  <a:pt x="339" y="361"/>
                </a:lnTo>
                <a:lnTo>
                  <a:pt x="339" y="361"/>
                </a:lnTo>
                <a:lnTo>
                  <a:pt x="424" y="261"/>
                </a:lnTo>
                <a:lnTo>
                  <a:pt x="485" y="192"/>
                </a:lnTo>
                <a:lnTo>
                  <a:pt x="507" y="168"/>
                </a:lnTo>
                <a:lnTo>
                  <a:pt x="515" y="160"/>
                </a:lnTo>
                <a:lnTo>
                  <a:pt x="519" y="156"/>
                </a:lnTo>
                <a:lnTo>
                  <a:pt x="519" y="156"/>
                </a:lnTo>
                <a:lnTo>
                  <a:pt x="524" y="155"/>
                </a:lnTo>
                <a:lnTo>
                  <a:pt x="531" y="154"/>
                </a:lnTo>
                <a:lnTo>
                  <a:pt x="557" y="153"/>
                </a:lnTo>
                <a:lnTo>
                  <a:pt x="592" y="151"/>
                </a:lnTo>
                <a:lnTo>
                  <a:pt x="635" y="151"/>
                </a:lnTo>
                <a:lnTo>
                  <a:pt x="735" y="153"/>
                </a:lnTo>
                <a:lnTo>
                  <a:pt x="787" y="154"/>
                </a:lnTo>
                <a:lnTo>
                  <a:pt x="837" y="156"/>
                </a:lnTo>
                <a:lnTo>
                  <a:pt x="837" y="156"/>
                </a:lnTo>
                <a:lnTo>
                  <a:pt x="884" y="160"/>
                </a:lnTo>
                <a:lnTo>
                  <a:pt x="928" y="164"/>
                </a:lnTo>
                <a:lnTo>
                  <a:pt x="1000" y="173"/>
                </a:lnTo>
                <a:lnTo>
                  <a:pt x="1049" y="180"/>
                </a:lnTo>
                <a:lnTo>
                  <a:pt x="1066" y="184"/>
                </a:lnTo>
                <a:lnTo>
                  <a:pt x="1066" y="184"/>
                </a:lnTo>
                <a:close/>
                <a:moveTo>
                  <a:pt x="213" y="496"/>
                </a:moveTo>
                <a:lnTo>
                  <a:pt x="213" y="587"/>
                </a:lnTo>
                <a:lnTo>
                  <a:pt x="69" y="580"/>
                </a:lnTo>
                <a:lnTo>
                  <a:pt x="87" y="487"/>
                </a:lnTo>
                <a:lnTo>
                  <a:pt x="213" y="496"/>
                </a:lnTo>
                <a:close/>
                <a:moveTo>
                  <a:pt x="621" y="511"/>
                </a:moveTo>
                <a:lnTo>
                  <a:pt x="763" y="519"/>
                </a:lnTo>
                <a:lnTo>
                  <a:pt x="753" y="611"/>
                </a:lnTo>
                <a:lnTo>
                  <a:pt x="598" y="604"/>
                </a:lnTo>
                <a:lnTo>
                  <a:pt x="621" y="511"/>
                </a:lnTo>
                <a:close/>
                <a:moveTo>
                  <a:pt x="300" y="650"/>
                </a:moveTo>
                <a:lnTo>
                  <a:pt x="478" y="653"/>
                </a:lnTo>
                <a:lnTo>
                  <a:pt x="478" y="753"/>
                </a:lnTo>
                <a:lnTo>
                  <a:pt x="300" y="742"/>
                </a:lnTo>
                <a:lnTo>
                  <a:pt x="300" y="650"/>
                </a:lnTo>
                <a:close/>
                <a:moveTo>
                  <a:pt x="698" y="727"/>
                </a:moveTo>
                <a:lnTo>
                  <a:pt x="698" y="727"/>
                </a:lnTo>
                <a:lnTo>
                  <a:pt x="737" y="729"/>
                </a:lnTo>
                <a:lnTo>
                  <a:pt x="766" y="730"/>
                </a:lnTo>
                <a:lnTo>
                  <a:pt x="775" y="731"/>
                </a:lnTo>
                <a:lnTo>
                  <a:pt x="780" y="732"/>
                </a:lnTo>
                <a:lnTo>
                  <a:pt x="780" y="732"/>
                </a:lnTo>
                <a:lnTo>
                  <a:pt x="780" y="735"/>
                </a:lnTo>
                <a:lnTo>
                  <a:pt x="780" y="737"/>
                </a:lnTo>
                <a:lnTo>
                  <a:pt x="778" y="744"/>
                </a:lnTo>
                <a:lnTo>
                  <a:pt x="769" y="756"/>
                </a:lnTo>
                <a:lnTo>
                  <a:pt x="769" y="756"/>
                </a:lnTo>
                <a:lnTo>
                  <a:pt x="766" y="758"/>
                </a:lnTo>
                <a:lnTo>
                  <a:pt x="764" y="758"/>
                </a:lnTo>
                <a:lnTo>
                  <a:pt x="755" y="759"/>
                </a:lnTo>
                <a:lnTo>
                  <a:pt x="731" y="756"/>
                </a:lnTo>
                <a:lnTo>
                  <a:pt x="698" y="753"/>
                </a:lnTo>
                <a:lnTo>
                  <a:pt x="698" y="727"/>
                </a:lnTo>
                <a:close/>
                <a:moveTo>
                  <a:pt x="777" y="521"/>
                </a:moveTo>
                <a:lnTo>
                  <a:pt x="777" y="521"/>
                </a:lnTo>
                <a:lnTo>
                  <a:pt x="784" y="521"/>
                </a:lnTo>
                <a:lnTo>
                  <a:pt x="802" y="521"/>
                </a:lnTo>
                <a:lnTo>
                  <a:pt x="812" y="523"/>
                </a:lnTo>
                <a:lnTo>
                  <a:pt x="821" y="524"/>
                </a:lnTo>
                <a:lnTo>
                  <a:pt x="827" y="525"/>
                </a:lnTo>
                <a:lnTo>
                  <a:pt x="828" y="528"/>
                </a:lnTo>
                <a:lnTo>
                  <a:pt x="830" y="529"/>
                </a:lnTo>
                <a:lnTo>
                  <a:pt x="830" y="529"/>
                </a:lnTo>
                <a:lnTo>
                  <a:pt x="830" y="544"/>
                </a:lnTo>
                <a:lnTo>
                  <a:pt x="828" y="568"/>
                </a:lnTo>
                <a:lnTo>
                  <a:pt x="827" y="593"/>
                </a:lnTo>
                <a:lnTo>
                  <a:pt x="826" y="604"/>
                </a:lnTo>
                <a:lnTo>
                  <a:pt x="823" y="610"/>
                </a:lnTo>
                <a:lnTo>
                  <a:pt x="823" y="610"/>
                </a:lnTo>
                <a:lnTo>
                  <a:pt x="822" y="611"/>
                </a:lnTo>
                <a:lnTo>
                  <a:pt x="819" y="612"/>
                </a:lnTo>
                <a:lnTo>
                  <a:pt x="812" y="614"/>
                </a:lnTo>
                <a:lnTo>
                  <a:pt x="803" y="614"/>
                </a:lnTo>
                <a:lnTo>
                  <a:pt x="793" y="612"/>
                </a:lnTo>
                <a:lnTo>
                  <a:pt x="774" y="609"/>
                </a:lnTo>
                <a:lnTo>
                  <a:pt x="766" y="607"/>
                </a:lnTo>
                <a:lnTo>
                  <a:pt x="777" y="521"/>
                </a:lnTo>
                <a:close/>
                <a:moveTo>
                  <a:pt x="74" y="486"/>
                </a:moveTo>
                <a:lnTo>
                  <a:pt x="57" y="578"/>
                </a:lnTo>
                <a:lnTo>
                  <a:pt x="31" y="580"/>
                </a:lnTo>
                <a:lnTo>
                  <a:pt x="53" y="484"/>
                </a:lnTo>
                <a:lnTo>
                  <a:pt x="74" y="486"/>
                </a:lnTo>
                <a:close/>
                <a:moveTo>
                  <a:pt x="113" y="701"/>
                </a:moveTo>
                <a:lnTo>
                  <a:pt x="120" y="732"/>
                </a:lnTo>
                <a:lnTo>
                  <a:pt x="120" y="732"/>
                </a:lnTo>
                <a:lnTo>
                  <a:pt x="87" y="727"/>
                </a:lnTo>
                <a:lnTo>
                  <a:pt x="64" y="724"/>
                </a:lnTo>
                <a:lnTo>
                  <a:pt x="55" y="721"/>
                </a:lnTo>
                <a:lnTo>
                  <a:pt x="51" y="718"/>
                </a:lnTo>
                <a:lnTo>
                  <a:pt x="51" y="718"/>
                </a:lnTo>
                <a:lnTo>
                  <a:pt x="48" y="713"/>
                </a:lnTo>
                <a:lnTo>
                  <a:pt x="46" y="707"/>
                </a:lnTo>
                <a:lnTo>
                  <a:pt x="45" y="700"/>
                </a:lnTo>
                <a:lnTo>
                  <a:pt x="113" y="70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1">
            <a:extLst>
              <a:ext uri="{FF2B5EF4-FFF2-40B4-BE49-F238E27FC236}">
                <a16:creationId xmlns:a16="http://schemas.microsoft.com/office/drawing/2014/main" id="{A373B48A-B590-4702-BA93-A5DD4FA87A90}"/>
              </a:ext>
            </a:extLst>
          </p:cNvPr>
          <p:cNvSpPr>
            <a:spLocks noEditPoints="1"/>
          </p:cNvSpPr>
          <p:nvPr/>
        </p:nvSpPr>
        <p:spPr bwMode="auto">
          <a:xfrm>
            <a:off x="4157612" y="4923967"/>
            <a:ext cx="1590775" cy="1110624"/>
          </a:xfrm>
          <a:custGeom>
            <a:avLst/>
            <a:gdLst>
              <a:gd name="T0" fmla="*/ 775 w 1799"/>
              <a:gd name="T1" fmla="*/ 128 h 1256"/>
              <a:gd name="T2" fmla="*/ 758 w 1799"/>
              <a:gd name="T3" fmla="*/ 140 h 1256"/>
              <a:gd name="T4" fmla="*/ 485 w 1799"/>
              <a:gd name="T5" fmla="*/ 176 h 1256"/>
              <a:gd name="T6" fmla="*/ 315 w 1799"/>
              <a:gd name="T7" fmla="*/ 212 h 1256"/>
              <a:gd name="T8" fmla="*/ 194 w 1799"/>
              <a:gd name="T9" fmla="*/ 382 h 1256"/>
              <a:gd name="T10" fmla="*/ 36 w 1799"/>
              <a:gd name="T11" fmla="*/ 595 h 1256"/>
              <a:gd name="T12" fmla="*/ 12 w 1799"/>
              <a:gd name="T13" fmla="*/ 740 h 1256"/>
              <a:gd name="T14" fmla="*/ 71 w 1799"/>
              <a:gd name="T15" fmla="*/ 1091 h 1256"/>
              <a:gd name="T16" fmla="*/ 109 w 1799"/>
              <a:gd name="T17" fmla="*/ 1148 h 1256"/>
              <a:gd name="T18" fmla="*/ 142 w 1799"/>
              <a:gd name="T19" fmla="*/ 1212 h 1256"/>
              <a:gd name="T20" fmla="*/ 261 w 1799"/>
              <a:gd name="T21" fmla="*/ 1207 h 1256"/>
              <a:gd name="T22" fmla="*/ 412 w 1799"/>
              <a:gd name="T23" fmla="*/ 1098 h 1256"/>
              <a:gd name="T24" fmla="*/ 452 w 1799"/>
              <a:gd name="T25" fmla="*/ 1248 h 1256"/>
              <a:gd name="T26" fmla="*/ 594 w 1799"/>
              <a:gd name="T27" fmla="*/ 1253 h 1256"/>
              <a:gd name="T28" fmla="*/ 722 w 1799"/>
              <a:gd name="T29" fmla="*/ 1135 h 1256"/>
              <a:gd name="T30" fmla="*/ 794 w 1799"/>
              <a:gd name="T31" fmla="*/ 1141 h 1256"/>
              <a:gd name="T32" fmla="*/ 1085 w 1799"/>
              <a:gd name="T33" fmla="*/ 1129 h 1256"/>
              <a:gd name="T34" fmla="*/ 1116 w 1799"/>
              <a:gd name="T35" fmla="*/ 1198 h 1256"/>
              <a:gd name="T36" fmla="*/ 1222 w 1799"/>
              <a:gd name="T37" fmla="*/ 1212 h 1256"/>
              <a:gd name="T38" fmla="*/ 1261 w 1799"/>
              <a:gd name="T39" fmla="*/ 1157 h 1256"/>
              <a:gd name="T40" fmla="*/ 1545 w 1799"/>
              <a:gd name="T41" fmla="*/ 1209 h 1256"/>
              <a:gd name="T42" fmla="*/ 1604 w 1799"/>
              <a:gd name="T43" fmla="*/ 1244 h 1256"/>
              <a:gd name="T44" fmla="*/ 1713 w 1799"/>
              <a:gd name="T45" fmla="*/ 1227 h 1256"/>
              <a:gd name="T46" fmla="*/ 1771 w 1799"/>
              <a:gd name="T47" fmla="*/ 953 h 1256"/>
              <a:gd name="T48" fmla="*/ 1799 w 1799"/>
              <a:gd name="T49" fmla="*/ 883 h 1256"/>
              <a:gd name="T50" fmla="*/ 1778 w 1799"/>
              <a:gd name="T51" fmla="*/ 837 h 1256"/>
              <a:gd name="T52" fmla="*/ 1746 w 1799"/>
              <a:gd name="T53" fmla="*/ 710 h 1256"/>
              <a:gd name="T54" fmla="*/ 1721 w 1799"/>
              <a:gd name="T55" fmla="*/ 572 h 1256"/>
              <a:gd name="T56" fmla="*/ 1790 w 1799"/>
              <a:gd name="T57" fmla="*/ 519 h 1256"/>
              <a:gd name="T58" fmla="*/ 1742 w 1799"/>
              <a:gd name="T59" fmla="*/ 451 h 1256"/>
              <a:gd name="T60" fmla="*/ 1652 w 1799"/>
              <a:gd name="T61" fmla="*/ 473 h 1256"/>
              <a:gd name="T62" fmla="*/ 1643 w 1799"/>
              <a:gd name="T63" fmla="*/ 558 h 1256"/>
              <a:gd name="T64" fmla="*/ 1555 w 1799"/>
              <a:gd name="T65" fmla="*/ 555 h 1256"/>
              <a:gd name="T66" fmla="*/ 1443 w 1799"/>
              <a:gd name="T67" fmla="*/ 370 h 1256"/>
              <a:gd name="T68" fmla="*/ 1279 w 1799"/>
              <a:gd name="T69" fmla="*/ 193 h 1256"/>
              <a:gd name="T70" fmla="*/ 882 w 1799"/>
              <a:gd name="T71" fmla="*/ 131 h 1256"/>
              <a:gd name="T72" fmla="*/ 896 w 1799"/>
              <a:gd name="T73" fmla="*/ 49 h 1256"/>
              <a:gd name="T74" fmla="*/ 832 w 1799"/>
              <a:gd name="T75" fmla="*/ 0 h 1256"/>
              <a:gd name="T76" fmla="*/ 752 w 1799"/>
              <a:gd name="T77" fmla="*/ 43 h 1256"/>
              <a:gd name="T78" fmla="*/ 235 w 1799"/>
              <a:gd name="T79" fmla="*/ 390 h 1256"/>
              <a:gd name="T80" fmla="*/ 323 w 1799"/>
              <a:gd name="T81" fmla="*/ 263 h 1256"/>
              <a:gd name="T82" fmla="*/ 299 w 1799"/>
              <a:gd name="T83" fmla="*/ 417 h 1256"/>
              <a:gd name="T84" fmla="*/ 321 w 1799"/>
              <a:gd name="T85" fmla="*/ 437 h 1256"/>
              <a:gd name="T86" fmla="*/ 430 w 1799"/>
              <a:gd name="T87" fmla="*/ 261 h 1256"/>
              <a:gd name="T88" fmla="*/ 346 w 1799"/>
              <a:gd name="T89" fmla="*/ 542 h 1256"/>
              <a:gd name="T90" fmla="*/ 1396 w 1799"/>
              <a:gd name="T91" fmla="*/ 511 h 1256"/>
              <a:gd name="T92" fmla="*/ 1085 w 1799"/>
              <a:gd name="T93" fmla="*/ 504 h 1256"/>
              <a:gd name="T94" fmla="*/ 1022 w 1799"/>
              <a:gd name="T95" fmla="*/ 517 h 1256"/>
              <a:gd name="T96" fmla="*/ 785 w 1799"/>
              <a:gd name="T97" fmla="*/ 496 h 1256"/>
              <a:gd name="T98" fmla="*/ 552 w 1799"/>
              <a:gd name="T99" fmla="*/ 510 h 1256"/>
              <a:gd name="T100" fmla="*/ 520 w 1799"/>
              <a:gd name="T101" fmla="*/ 461 h 1256"/>
              <a:gd name="T102" fmla="*/ 467 w 1799"/>
              <a:gd name="T103" fmla="*/ 364 h 1256"/>
              <a:gd name="T104" fmla="*/ 535 w 1799"/>
              <a:gd name="T105" fmla="*/ 244 h 1256"/>
              <a:gd name="T106" fmla="*/ 1240 w 1799"/>
              <a:gd name="T107" fmla="*/ 247 h 1256"/>
              <a:gd name="T108" fmla="*/ 1395 w 1799"/>
              <a:gd name="T109" fmla="*/ 370 h 1256"/>
              <a:gd name="T110" fmla="*/ 1480 w 1799"/>
              <a:gd name="T111" fmla="*/ 540 h 1256"/>
              <a:gd name="T112" fmla="*/ 873 w 1799"/>
              <a:gd name="T113" fmla="*/ 686 h 1256"/>
              <a:gd name="T114" fmla="*/ 910 w 1799"/>
              <a:gd name="T115" fmla="*/ 825 h 1256"/>
              <a:gd name="T116" fmla="*/ 1702 w 1799"/>
              <a:gd name="T117" fmla="*/ 793 h 1256"/>
              <a:gd name="T118" fmla="*/ 1079 w 1799"/>
              <a:gd name="T119" fmla="*/ 1038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99" h="1256">
                <a:moveTo>
                  <a:pt x="746" y="67"/>
                </a:moveTo>
                <a:lnTo>
                  <a:pt x="746" y="67"/>
                </a:lnTo>
                <a:lnTo>
                  <a:pt x="747" y="77"/>
                </a:lnTo>
                <a:lnTo>
                  <a:pt x="749" y="90"/>
                </a:lnTo>
                <a:lnTo>
                  <a:pt x="753" y="99"/>
                </a:lnTo>
                <a:lnTo>
                  <a:pt x="758" y="108"/>
                </a:lnTo>
                <a:lnTo>
                  <a:pt x="769" y="121"/>
                </a:lnTo>
                <a:lnTo>
                  <a:pt x="775" y="128"/>
                </a:lnTo>
                <a:lnTo>
                  <a:pt x="775" y="128"/>
                </a:lnTo>
                <a:lnTo>
                  <a:pt x="776" y="128"/>
                </a:lnTo>
                <a:lnTo>
                  <a:pt x="776" y="128"/>
                </a:lnTo>
                <a:lnTo>
                  <a:pt x="775" y="128"/>
                </a:lnTo>
                <a:lnTo>
                  <a:pt x="775" y="128"/>
                </a:lnTo>
                <a:lnTo>
                  <a:pt x="766" y="135"/>
                </a:lnTo>
                <a:lnTo>
                  <a:pt x="758" y="140"/>
                </a:lnTo>
                <a:lnTo>
                  <a:pt x="758" y="140"/>
                </a:lnTo>
                <a:lnTo>
                  <a:pt x="758" y="155"/>
                </a:lnTo>
                <a:lnTo>
                  <a:pt x="758" y="164"/>
                </a:lnTo>
                <a:lnTo>
                  <a:pt x="758" y="170"/>
                </a:lnTo>
                <a:lnTo>
                  <a:pt x="758" y="170"/>
                </a:lnTo>
                <a:lnTo>
                  <a:pt x="715" y="172"/>
                </a:lnTo>
                <a:lnTo>
                  <a:pt x="623" y="173"/>
                </a:lnTo>
                <a:lnTo>
                  <a:pt x="485" y="176"/>
                </a:lnTo>
                <a:lnTo>
                  <a:pt x="485" y="176"/>
                </a:lnTo>
                <a:lnTo>
                  <a:pt x="462" y="178"/>
                </a:lnTo>
                <a:lnTo>
                  <a:pt x="412" y="184"/>
                </a:lnTo>
                <a:lnTo>
                  <a:pt x="383" y="188"/>
                </a:lnTo>
                <a:lnTo>
                  <a:pt x="356" y="194"/>
                </a:lnTo>
                <a:lnTo>
                  <a:pt x="333" y="203"/>
                </a:lnTo>
                <a:lnTo>
                  <a:pt x="323" y="208"/>
                </a:lnTo>
                <a:lnTo>
                  <a:pt x="315" y="212"/>
                </a:lnTo>
                <a:lnTo>
                  <a:pt x="315" y="212"/>
                </a:lnTo>
                <a:lnTo>
                  <a:pt x="300" y="226"/>
                </a:lnTo>
                <a:lnTo>
                  <a:pt x="283" y="243"/>
                </a:lnTo>
                <a:lnTo>
                  <a:pt x="267" y="264"/>
                </a:lnTo>
                <a:lnTo>
                  <a:pt x="250" y="287"/>
                </a:lnTo>
                <a:lnTo>
                  <a:pt x="233" y="311"/>
                </a:lnTo>
                <a:lnTo>
                  <a:pt x="217" y="335"/>
                </a:lnTo>
                <a:lnTo>
                  <a:pt x="205" y="360"/>
                </a:lnTo>
                <a:lnTo>
                  <a:pt x="194" y="382"/>
                </a:lnTo>
                <a:lnTo>
                  <a:pt x="194" y="382"/>
                </a:lnTo>
                <a:lnTo>
                  <a:pt x="155" y="475"/>
                </a:lnTo>
                <a:lnTo>
                  <a:pt x="133" y="523"/>
                </a:lnTo>
                <a:lnTo>
                  <a:pt x="133" y="523"/>
                </a:lnTo>
                <a:lnTo>
                  <a:pt x="91" y="551"/>
                </a:lnTo>
                <a:lnTo>
                  <a:pt x="58" y="575"/>
                </a:lnTo>
                <a:lnTo>
                  <a:pt x="45" y="586"/>
                </a:lnTo>
                <a:lnTo>
                  <a:pt x="36" y="595"/>
                </a:lnTo>
                <a:lnTo>
                  <a:pt x="36" y="595"/>
                </a:lnTo>
                <a:lnTo>
                  <a:pt x="33" y="599"/>
                </a:lnTo>
                <a:lnTo>
                  <a:pt x="30" y="607"/>
                </a:lnTo>
                <a:lnTo>
                  <a:pt x="26" y="627"/>
                </a:lnTo>
                <a:lnTo>
                  <a:pt x="23" y="651"/>
                </a:lnTo>
                <a:lnTo>
                  <a:pt x="18" y="675"/>
                </a:lnTo>
                <a:lnTo>
                  <a:pt x="14" y="721"/>
                </a:lnTo>
                <a:lnTo>
                  <a:pt x="12" y="740"/>
                </a:lnTo>
                <a:lnTo>
                  <a:pt x="0" y="759"/>
                </a:lnTo>
                <a:lnTo>
                  <a:pt x="0" y="856"/>
                </a:lnTo>
                <a:lnTo>
                  <a:pt x="6" y="868"/>
                </a:lnTo>
                <a:lnTo>
                  <a:pt x="18" y="910"/>
                </a:lnTo>
                <a:lnTo>
                  <a:pt x="73" y="989"/>
                </a:lnTo>
                <a:lnTo>
                  <a:pt x="73" y="989"/>
                </a:lnTo>
                <a:lnTo>
                  <a:pt x="71" y="1050"/>
                </a:lnTo>
                <a:lnTo>
                  <a:pt x="71" y="1091"/>
                </a:lnTo>
                <a:lnTo>
                  <a:pt x="73" y="1110"/>
                </a:lnTo>
                <a:lnTo>
                  <a:pt x="73" y="1110"/>
                </a:lnTo>
                <a:lnTo>
                  <a:pt x="77" y="1109"/>
                </a:lnTo>
                <a:lnTo>
                  <a:pt x="86" y="1104"/>
                </a:lnTo>
                <a:lnTo>
                  <a:pt x="97" y="1098"/>
                </a:lnTo>
                <a:lnTo>
                  <a:pt x="97" y="1098"/>
                </a:lnTo>
                <a:lnTo>
                  <a:pt x="100" y="1113"/>
                </a:lnTo>
                <a:lnTo>
                  <a:pt x="109" y="1148"/>
                </a:lnTo>
                <a:lnTo>
                  <a:pt x="115" y="1167"/>
                </a:lnTo>
                <a:lnTo>
                  <a:pt x="121" y="1185"/>
                </a:lnTo>
                <a:lnTo>
                  <a:pt x="127" y="1198"/>
                </a:lnTo>
                <a:lnTo>
                  <a:pt x="130" y="1204"/>
                </a:lnTo>
                <a:lnTo>
                  <a:pt x="133" y="1207"/>
                </a:lnTo>
                <a:lnTo>
                  <a:pt x="133" y="1207"/>
                </a:lnTo>
                <a:lnTo>
                  <a:pt x="138" y="1209"/>
                </a:lnTo>
                <a:lnTo>
                  <a:pt x="142" y="1212"/>
                </a:lnTo>
                <a:lnTo>
                  <a:pt x="159" y="1215"/>
                </a:lnTo>
                <a:lnTo>
                  <a:pt x="179" y="1217"/>
                </a:lnTo>
                <a:lnTo>
                  <a:pt x="200" y="1218"/>
                </a:lnTo>
                <a:lnTo>
                  <a:pt x="221" y="1217"/>
                </a:lnTo>
                <a:lnTo>
                  <a:pt x="239" y="1215"/>
                </a:lnTo>
                <a:lnTo>
                  <a:pt x="253" y="1212"/>
                </a:lnTo>
                <a:lnTo>
                  <a:pt x="258" y="1211"/>
                </a:lnTo>
                <a:lnTo>
                  <a:pt x="261" y="1207"/>
                </a:lnTo>
                <a:lnTo>
                  <a:pt x="261" y="1207"/>
                </a:lnTo>
                <a:lnTo>
                  <a:pt x="264" y="1200"/>
                </a:lnTo>
                <a:lnTo>
                  <a:pt x="268" y="1186"/>
                </a:lnTo>
                <a:lnTo>
                  <a:pt x="276" y="1154"/>
                </a:lnTo>
                <a:lnTo>
                  <a:pt x="285" y="1110"/>
                </a:lnTo>
                <a:lnTo>
                  <a:pt x="327" y="1110"/>
                </a:lnTo>
                <a:lnTo>
                  <a:pt x="340" y="1098"/>
                </a:lnTo>
                <a:lnTo>
                  <a:pt x="412" y="1098"/>
                </a:lnTo>
                <a:lnTo>
                  <a:pt x="412" y="1098"/>
                </a:lnTo>
                <a:lnTo>
                  <a:pt x="424" y="1162"/>
                </a:lnTo>
                <a:lnTo>
                  <a:pt x="434" y="1209"/>
                </a:lnTo>
                <a:lnTo>
                  <a:pt x="438" y="1227"/>
                </a:lnTo>
                <a:lnTo>
                  <a:pt x="443" y="1238"/>
                </a:lnTo>
                <a:lnTo>
                  <a:pt x="443" y="1238"/>
                </a:lnTo>
                <a:lnTo>
                  <a:pt x="447" y="1244"/>
                </a:lnTo>
                <a:lnTo>
                  <a:pt x="452" y="1248"/>
                </a:lnTo>
                <a:lnTo>
                  <a:pt x="458" y="1251"/>
                </a:lnTo>
                <a:lnTo>
                  <a:pt x="464" y="1253"/>
                </a:lnTo>
                <a:lnTo>
                  <a:pt x="474" y="1256"/>
                </a:lnTo>
                <a:lnTo>
                  <a:pt x="479" y="1256"/>
                </a:lnTo>
                <a:lnTo>
                  <a:pt x="588" y="1256"/>
                </a:lnTo>
                <a:lnTo>
                  <a:pt x="588" y="1256"/>
                </a:lnTo>
                <a:lnTo>
                  <a:pt x="590" y="1256"/>
                </a:lnTo>
                <a:lnTo>
                  <a:pt x="594" y="1253"/>
                </a:lnTo>
                <a:lnTo>
                  <a:pt x="600" y="1247"/>
                </a:lnTo>
                <a:lnTo>
                  <a:pt x="606" y="1238"/>
                </a:lnTo>
                <a:lnTo>
                  <a:pt x="606" y="1238"/>
                </a:lnTo>
                <a:lnTo>
                  <a:pt x="609" y="1229"/>
                </a:lnTo>
                <a:lnTo>
                  <a:pt x="611" y="1215"/>
                </a:lnTo>
                <a:lnTo>
                  <a:pt x="615" y="1180"/>
                </a:lnTo>
                <a:lnTo>
                  <a:pt x="618" y="1135"/>
                </a:lnTo>
                <a:lnTo>
                  <a:pt x="722" y="1135"/>
                </a:lnTo>
                <a:lnTo>
                  <a:pt x="722" y="1135"/>
                </a:lnTo>
                <a:lnTo>
                  <a:pt x="741" y="1141"/>
                </a:lnTo>
                <a:lnTo>
                  <a:pt x="759" y="1145"/>
                </a:lnTo>
                <a:lnTo>
                  <a:pt x="776" y="1147"/>
                </a:lnTo>
                <a:lnTo>
                  <a:pt x="776" y="1147"/>
                </a:lnTo>
                <a:lnTo>
                  <a:pt x="784" y="1145"/>
                </a:lnTo>
                <a:lnTo>
                  <a:pt x="790" y="1144"/>
                </a:lnTo>
                <a:lnTo>
                  <a:pt x="794" y="1141"/>
                </a:lnTo>
                <a:lnTo>
                  <a:pt x="799" y="1138"/>
                </a:lnTo>
                <a:lnTo>
                  <a:pt x="805" y="1132"/>
                </a:lnTo>
                <a:lnTo>
                  <a:pt x="806" y="1129"/>
                </a:lnTo>
                <a:lnTo>
                  <a:pt x="849" y="1129"/>
                </a:lnTo>
                <a:lnTo>
                  <a:pt x="861" y="1141"/>
                </a:lnTo>
                <a:lnTo>
                  <a:pt x="916" y="1141"/>
                </a:lnTo>
                <a:lnTo>
                  <a:pt x="928" y="1129"/>
                </a:lnTo>
                <a:lnTo>
                  <a:pt x="1085" y="1129"/>
                </a:lnTo>
                <a:lnTo>
                  <a:pt x="1085" y="1129"/>
                </a:lnTo>
                <a:lnTo>
                  <a:pt x="1087" y="1138"/>
                </a:lnTo>
                <a:lnTo>
                  <a:pt x="1088" y="1148"/>
                </a:lnTo>
                <a:lnTo>
                  <a:pt x="1091" y="1160"/>
                </a:lnTo>
                <a:lnTo>
                  <a:pt x="1096" y="1173"/>
                </a:lnTo>
                <a:lnTo>
                  <a:pt x="1104" y="1185"/>
                </a:lnTo>
                <a:lnTo>
                  <a:pt x="1111" y="1194"/>
                </a:lnTo>
                <a:lnTo>
                  <a:pt x="1116" y="1198"/>
                </a:lnTo>
                <a:lnTo>
                  <a:pt x="1122" y="1201"/>
                </a:lnTo>
                <a:lnTo>
                  <a:pt x="1122" y="1201"/>
                </a:lnTo>
                <a:lnTo>
                  <a:pt x="1135" y="1206"/>
                </a:lnTo>
                <a:lnTo>
                  <a:pt x="1152" y="1211"/>
                </a:lnTo>
                <a:lnTo>
                  <a:pt x="1170" y="1212"/>
                </a:lnTo>
                <a:lnTo>
                  <a:pt x="1189" y="1214"/>
                </a:lnTo>
                <a:lnTo>
                  <a:pt x="1205" y="1214"/>
                </a:lnTo>
                <a:lnTo>
                  <a:pt x="1222" y="1212"/>
                </a:lnTo>
                <a:lnTo>
                  <a:pt x="1234" y="1207"/>
                </a:lnTo>
                <a:lnTo>
                  <a:pt x="1240" y="1204"/>
                </a:lnTo>
                <a:lnTo>
                  <a:pt x="1243" y="1201"/>
                </a:lnTo>
                <a:lnTo>
                  <a:pt x="1243" y="1201"/>
                </a:lnTo>
                <a:lnTo>
                  <a:pt x="1249" y="1194"/>
                </a:lnTo>
                <a:lnTo>
                  <a:pt x="1252" y="1186"/>
                </a:lnTo>
                <a:lnTo>
                  <a:pt x="1258" y="1170"/>
                </a:lnTo>
                <a:lnTo>
                  <a:pt x="1261" y="1157"/>
                </a:lnTo>
                <a:lnTo>
                  <a:pt x="1261" y="1153"/>
                </a:lnTo>
                <a:lnTo>
                  <a:pt x="1267" y="1135"/>
                </a:lnTo>
                <a:lnTo>
                  <a:pt x="1376" y="1135"/>
                </a:lnTo>
                <a:lnTo>
                  <a:pt x="1395" y="1123"/>
                </a:lnTo>
                <a:lnTo>
                  <a:pt x="1528" y="1123"/>
                </a:lnTo>
                <a:lnTo>
                  <a:pt x="1528" y="1123"/>
                </a:lnTo>
                <a:lnTo>
                  <a:pt x="1537" y="1171"/>
                </a:lnTo>
                <a:lnTo>
                  <a:pt x="1545" y="1209"/>
                </a:lnTo>
                <a:lnTo>
                  <a:pt x="1548" y="1223"/>
                </a:lnTo>
                <a:lnTo>
                  <a:pt x="1552" y="1232"/>
                </a:lnTo>
                <a:lnTo>
                  <a:pt x="1552" y="1232"/>
                </a:lnTo>
                <a:lnTo>
                  <a:pt x="1557" y="1236"/>
                </a:lnTo>
                <a:lnTo>
                  <a:pt x="1563" y="1239"/>
                </a:lnTo>
                <a:lnTo>
                  <a:pt x="1571" y="1242"/>
                </a:lnTo>
                <a:lnTo>
                  <a:pt x="1580" y="1244"/>
                </a:lnTo>
                <a:lnTo>
                  <a:pt x="1604" y="1244"/>
                </a:lnTo>
                <a:lnTo>
                  <a:pt x="1637" y="1244"/>
                </a:lnTo>
                <a:lnTo>
                  <a:pt x="1637" y="1244"/>
                </a:lnTo>
                <a:lnTo>
                  <a:pt x="1690" y="1244"/>
                </a:lnTo>
                <a:lnTo>
                  <a:pt x="1704" y="1242"/>
                </a:lnTo>
                <a:lnTo>
                  <a:pt x="1707" y="1241"/>
                </a:lnTo>
                <a:lnTo>
                  <a:pt x="1710" y="1238"/>
                </a:lnTo>
                <a:lnTo>
                  <a:pt x="1710" y="1238"/>
                </a:lnTo>
                <a:lnTo>
                  <a:pt x="1713" y="1227"/>
                </a:lnTo>
                <a:lnTo>
                  <a:pt x="1715" y="1214"/>
                </a:lnTo>
                <a:lnTo>
                  <a:pt x="1716" y="1195"/>
                </a:lnTo>
                <a:lnTo>
                  <a:pt x="1734" y="1189"/>
                </a:lnTo>
                <a:lnTo>
                  <a:pt x="1740" y="1098"/>
                </a:lnTo>
                <a:lnTo>
                  <a:pt x="1740" y="1019"/>
                </a:lnTo>
                <a:lnTo>
                  <a:pt x="1771" y="983"/>
                </a:lnTo>
                <a:lnTo>
                  <a:pt x="1771" y="953"/>
                </a:lnTo>
                <a:lnTo>
                  <a:pt x="1771" y="953"/>
                </a:lnTo>
                <a:lnTo>
                  <a:pt x="1783" y="945"/>
                </a:lnTo>
                <a:lnTo>
                  <a:pt x="1792" y="939"/>
                </a:lnTo>
                <a:lnTo>
                  <a:pt x="1795" y="936"/>
                </a:lnTo>
                <a:lnTo>
                  <a:pt x="1795" y="934"/>
                </a:lnTo>
                <a:lnTo>
                  <a:pt x="1795" y="934"/>
                </a:lnTo>
                <a:lnTo>
                  <a:pt x="1796" y="921"/>
                </a:lnTo>
                <a:lnTo>
                  <a:pt x="1798" y="897"/>
                </a:lnTo>
                <a:lnTo>
                  <a:pt x="1799" y="883"/>
                </a:lnTo>
                <a:lnTo>
                  <a:pt x="1799" y="871"/>
                </a:lnTo>
                <a:lnTo>
                  <a:pt x="1798" y="860"/>
                </a:lnTo>
                <a:lnTo>
                  <a:pt x="1796" y="857"/>
                </a:lnTo>
                <a:lnTo>
                  <a:pt x="1795" y="856"/>
                </a:lnTo>
                <a:lnTo>
                  <a:pt x="1795" y="856"/>
                </a:lnTo>
                <a:lnTo>
                  <a:pt x="1777" y="843"/>
                </a:lnTo>
                <a:lnTo>
                  <a:pt x="1777" y="843"/>
                </a:lnTo>
                <a:lnTo>
                  <a:pt x="1778" y="837"/>
                </a:lnTo>
                <a:lnTo>
                  <a:pt x="1778" y="833"/>
                </a:lnTo>
                <a:lnTo>
                  <a:pt x="1777" y="831"/>
                </a:lnTo>
                <a:lnTo>
                  <a:pt x="1777" y="831"/>
                </a:lnTo>
                <a:lnTo>
                  <a:pt x="1775" y="819"/>
                </a:lnTo>
                <a:lnTo>
                  <a:pt x="1775" y="792"/>
                </a:lnTo>
                <a:lnTo>
                  <a:pt x="1777" y="752"/>
                </a:lnTo>
                <a:lnTo>
                  <a:pt x="1746" y="710"/>
                </a:lnTo>
                <a:lnTo>
                  <a:pt x="1746" y="710"/>
                </a:lnTo>
                <a:lnTo>
                  <a:pt x="1739" y="692"/>
                </a:lnTo>
                <a:lnTo>
                  <a:pt x="1728" y="668"/>
                </a:lnTo>
                <a:lnTo>
                  <a:pt x="1728" y="668"/>
                </a:lnTo>
                <a:lnTo>
                  <a:pt x="1718" y="652"/>
                </a:lnTo>
                <a:lnTo>
                  <a:pt x="1710" y="643"/>
                </a:lnTo>
                <a:lnTo>
                  <a:pt x="1710" y="577"/>
                </a:lnTo>
                <a:lnTo>
                  <a:pt x="1710" y="577"/>
                </a:lnTo>
                <a:lnTo>
                  <a:pt x="1721" y="572"/>
                </a:lnTo>
                <a:lnTo>
                  <a:pt x="1746" y="560"/>
                </a:lnTo>
                <a:lnTo>
                  <a:pt x="1760" y="552"/>
                </a:lnTo>
                <a:lnTo>
                  <a:pt x="1774" y="543"/>
                </a:lnTo>
                <a:lnTo>
                  <a:pt x="1783" y="536"/>
                </a:lnTo>
                <a:lnTo>
                  <a:pt x="1787" y="531"/>
                </a:lnTo>
                <a:lnTo>
                  <a:pt x="1789" y="528"/>
                </a:lnTo>
                <a:lnTo>
                  <a:pt x="1789" y="528"/>
                </a:lnTo>
                <a:lnTo>
                  <a:pt x="1790" y="519"/>
                </a:lnTo>
                <a:lnTo>
                  <a:pt x="1790" y="508"/>
                </a:lnTo>
                <a:lnTo>
                  <a:pt x="1787" y="496"/>
                </a:lnTo>
                <a:lnTo>
                  <a:pt x="1781" y="482"/>
                </a:lnTo>
                <a:lnTo>
                  <a:pt x="1774" y="470"/>
                </a:lnTo>
                <a:lnTo>
                  <a:pt x="1763" y="461"/>
                </a:lnTo>
                <a:lnTo>
                  <a:pt x="1757" y="457"/>
                </a:lnTo>
                <a:lnTo>
                  <a:pt x="1749" y="454"/>
                </a:lnTo>
                <a:lnTo>
                  <a:pt x="1742" y="451"/>
                </a:lnTo>
                <a:lnTo>
                  <a:pt x="1734" y="449"/>
                </a:lnTo>
                <a:lnTo>
                  <a:pt x="1734" y="449"/>
                </a:lnTo>
                <a:lnTo>
                  <a:pt x="1718" y="449"/>
                </a:lnTo>
                <a:lnTo>
                  <a:pt x="1701" y="451"/>
                </a:lnTo>
                <a:lnTo>
                  <a:pt x="1686" y="454"/>
                </a:lnTo>
                <a:lnTo>
                  <a:pt x="1674" y="458"/>
                </a:lnTo>
                <a:lnTo>
                  <a:pt x="1662" y="466"/>
                </a:lnTo>
                <a:lnTo>
                  <a:pt x="1652" y="473"/>
                </a:lnTo>
                <a:lnTo>
                  <a:pt x="1646" y="482"/>
                </a:lnTo>
                <a:lnTo>
                  <a:pt x="1645" y="487"/>
                </a:lnTo>
                <a:lnTo>
                  <a:pt x="1643" y="492"/>
                </a:lnTo>
                <a:lnTo>
                  <a:pt x="1643" y="492"/>
                </a:lnTo>
                <a:lnTo>
                  <a:pt x="1642" y="513"/>
                </a:lnTo>
                <a:lnTo>
                  <a:pt x="1642" y="536"/>
                </a:lnTo>
                <a:lnTo>
                  <a:pt x="1643" y="558"/>
                </a:lnTo>
                <a:lnTo>
                  <a:pt x="1643" y="558"/>
                </a:lnTo>
                <a:lnTo>
                  <a:pt x="1640" y="581"/>
                </a:lnTo>
                <a:lnTo>
                  <a:pt x="1639" y="595"/>
                </a:lnTo>
                <a:lnTo>
                  <a:pt x="1637" y="601"/>
                </a:lnTo>
                <a:lnTo>
                  <a:pt x="1637" y="601"/>
                </a:lnTo>
                <a:lnTo>
                  <a:pt x="1624" y="593"/>
                </a:lnTo>
                <a:lnTo>
                  <a:pt x="1593" y="577"/>
                </a:lnTo>
                <a:lnTo>
                  <a:pt x="1564" y="561"/>
                </a:lnTo>
                <a:lnTo>
                  <a:pt x="1555" y="555"/>
                </a:lnTo>
                <a:lnTo>
                  <a:pt x="1552" y="552"/>
                </a:lnTo>
                <a:lnTo>
                  <a:pt x="1552" y="552"/>
                </a:lnTo>
                <a:lnTo>
                  <a:pt x="1549" y="546"/>
                </a:lnTo>
                <a:lnTo>
                  <a:pt x="1542" y="533"/>
                </a:lnTo>
                <a:lnTo>
                  <a:pt x="1514" y="489"/>
                </a:lnTo>
                <a:lnTo>
                  <a:pt x="1478" y="429"/>
                </a:lnTo>
                <a:lnTo>
                  <a:pt x="1443" y="370"/>
                </a:lnTo>
                <a:lnTo>
                  <a:pt x="1443" y="370"/>
                </a:lnTo>
                <a:lnTo>
                  <a:pt x="1425" y="341"/>
                </a:lnTo>
                <a:lnTo>
                  <a:pt x="1402" y="313"/>
                </a:lnTo>
                <a:lnTo>
                  <a:pt x="1378" y="284"/>
                </a:lnTo>
                <a:lnTo>
                  <a:pt x="1352" y="258"/>
                </a:lnTo>
                <a:lnTo>
                  <a:pt x="1308" y="216"/>
                </a:lnTo>
                <a:lnTo>
                  <a:pt x="1286" y="194"/>
                </a:lnTo>
                <a:lnTo>
                  <a:pt x="1286" y="194"/>
                </a:lnTo>
                <a:lnTo>
                  <a:pt x="1279" y="193"/>
                </a:lnTo>
                <a:lnTo>
                  <a:pt x="1266" y="190"/>
                </a:lnTo>
                <a:lnTo>
                  <a:pt x="1222" y="187"/>
                </a:lnTo>
                <a:lnTo>
                  <a:pt x="1093" y="179"/>
                </a:lnTo>
                <a:lnTo>
                  <a:pt x="910" y="170"/>
                </a:lnTo>
                <a:lnTo>
                  <a:pt x="910" y="146"/>
                </a:lnTo>
                <a:lnTo>
                  <a:pt x="879" y="134"/>
                </a:lnTo>
                <a:lnTo>
                  <a:pt x="879" y="134"/>
                </a:lnTo>
                <a:lnTo>
                  <a:pt x="882" y="131"/>
                </a:lnTo>
                <a:lnTo>
                  <a:pt x="888" y="120"/>
                </a:lnTo>
                <a:lnTo>
                  <a:pt x="891" y="111"/>
                </a:lnTo>
                <a:lnTo>
                  <a:pt x="894" y="99"/>
                </a:lnTo>
                <a:lnTo>
                  <a:pt x="896" y="85"/>
                </a:lnTo>
                <a:lnTo>
                  <a:pt x="897" y="67"/>
                </a:lnTo>
                <a:lnTo>
                  <a:pt x="897" y="67"/>
                </a:lnTo>
                <a:lnTo>
                  <a:pt x="897" y="58"/>
                </a:lnTo>
                <a:lnTo>
                  <a:pt x="896" y="49"/>
                </a:lnTo>
                <a:lnTo>
                  <a:pt x="893" y="41"/>
                </a:lnTo>
                <a:lnTo>
                  <a:pt x="890" y="35"/>
                </a:lnTo>
                <a:lnTo>
                  <a:pt x="885" y="29"/>
                </a:lnTo>
                <a:lnTo>
                  <a:pt x="881" y="23"/>
                </a:lnTo>
                <a:lnTo>
                  <a:pt x="870" y="14"/>
                </a:lnTo>
                <a:lnTo>
                  <a:pt x="858" y="8"/>
                </a:lnTo>
                <a:lnTo>
                  <a:pt x="846" y="3"/>
                </a:lnTo>
                <a:lnTo>
                  <a:pt x="832" y="0"/>
                </a:lnTo>
                <a:lnTo>
                  <a:pt x="819" y="0"/>
                </a:lnTo>
                <a:lnTo>
                  <a:pt x="819" y="0"/>
                </a:lnTo>
                <a:lnTo>
                  <a:pt x="805" y="2"/>
                </a:lnTo>
                <a:lnTo>
                  <a:pt x="793" y="6"/>
                </a:lnTo>
                <a:lnTo>
                  <a:pt x="781" y="12"/>
                </a:lnTo>
                <a:lnTo>
                  <a:pt x="770" y="21"/>
                </a:lnTo>
                <a:lnTo>
                  <a:pt x="759" y="30"/>
                </a:lnTo>
                <a:lnTo>
                  <a:pt x="752" y="43"/>
                </a:lnTo>
                <a:lnTo>
                  <a:pt x="747" y="55"/>
                </a:lnTo>
                <a:lnTo>
                  <a:pt x="746" y="67"/>
                </a:lnTo>
                <a:lnTo>
                  <a:pt x="746" y="67"/>
                </a:lnTo>
                <a:close/>
                <a:moveTo>
                  <a:pt x="176" y="534"/>
                </a:moveTo>
                <a:lnTo>
                  <a:pt x="176" y="534"/>
                </a:lnTo>
                <a:lnTo>
                  <a:pt x="200" y="475"/>
                </a:lnTo>
                <a:lnTo>
                  <a:pt x="235" y="390"/>
                </a:lnTo>
                <a:lnTo>
                  <a:pt x="235" y="390"/>
                </a:lnTo>
                <a:lnTo>
                  <a:pt x="252" y="357"/>
                </a:lnTo>
                <a:lnTo>
                  <a:pt x="273" y="319"/>
                </a:lnTo>
                <a:lnTo>
                  <a:pt x="294" y="285"/>
                </a:lnTo>
                <a:lnTo>
                  <a:pt x="303" y="273"/>
                </a:lnTo>
                <a:lnTo>
                  <a:pt x="309" y="267"/>
                </a:lnTo>
                <a:lnTo>
                  <a:pt x="309" y="267"/>
                </a:lnTo>
                <a:lnTo>
                  <a:pt x="315" y="264"/>
                </a:lnTo>
                <a:lnTo>
                  <a:pt x="323" y="263"/>
                </a:lnTo>
                <a:lnTo>
                  <a:pt x="341" y="261"/>
                </a:lnTo>
                <a:lnTo>
                  <a:pt x="364" y="261"/>
                </a:lnTo>
                <a:lnTo>
                  <a:pt x="364" y="261"/>
                </a:lnTo>
                <a:lnTo>
                  <a:pt x="347" y="297"/>
                </a:lnTo>
                <a:lnTo>
                  <a:pt x="315" y="370"/>
                </a:lnTo>
                <a:lnTo>
                  <a:pt x="315" y="370"/>
                </a:lnTo>
                <a:lnTo>
                  <a:pt x="308" y="391"/>
                </a:lnTo>
                <a:lnTo>
                  <a:pt x="299" y="417"/>
                </a:lnTo>
                <a:lnTo>
                  <a:pt x="283" y="470"/>
                </a:lnTo>
                <a:lnTo>
                  <a:pt x="267" y="534"/>
                </a:lnTo>
                <a:lnTo>
                  <a:pt x="176" y="534"/>
                </a:lnTo>
                <a:close/>
                <a:moveTo>
                  <a:pt x="303" y="540"/>
                </a:moveTo>
                <a:lnTo>
                  <a:pt x="303" y="540"/>
                </a:lnTo>
                <a:lnTo>
                  <a:pt x="305" y="523"/>
                </a:lnTo>
                <a:lnTo>
                  <a:pt x="312" y="486"/>
                </a:lnTo>
                <a:lnTo>
                  <a:pt x="321" y="437"/>
                </a:lnTo>
                <a:lnTo>
                  <a:pt x="327" y="411"/>
                </a:lnTo>
                <a:lnTo>
                  <a:pt x="333" y="388"/>
                </a:lnTo>
                <a:lnTo>
                  <a:pt x="333" y="388"/>
                </a:lnTo>
                <a:lnTo>
                  <a:pt x="349" y="344"/>
                </a:lnTo>
                <a:lnTo>
                  <a:pt x="364" y="303"/>
                </a:lnTo>
                <a:lnTo>
                  <a:pt x="382" y="261"/>
                </a:lnTo>
                <a:lnTo>
                  <a:pt x="430" y="261"/>
                </a:lnTo>
                <a:lnTo>
                  <a:pt x="430" y="261"/>
                </a:lnTo>
                <a:lnTo>
                  <a:pt x="423" y="287"/>
                </a:lnTo>
                <a:lnTo>
                  <a:pt x="417" y="313"/>
                </a:lnTo>
                <a:lnTo>
                  <a:pt x="412" y="340"/>
                </a:lnTo>
                <a:lnTo>
                  <a:pt x="412" y="340"/>
                </a:lnTo>
                <a:lnTo>
                  <a:pt x="399" y="454"/>
                </a:lnTo>
                <a:lnTo>
                  <a:pt x="388" y="540"/>
                </a:lnTo>
                <a:lnTo>
                  <a:pt x="388" y="540"/>
                </a:lnTo>
                <a:lnTo>
                  <a:pt x="346" y="542"/>
                </a:lnTo>
                <a:lnTo>
                  <a:pt x="317" y="542"/>
                </a:lnTo>
                <a:lnTo>
                  <a:pt x="303" y="540"/>
                </a:lnTo>
                <a:lnTo>
                  <a:pt x="303" y="540"/>
                </a:lnTo>
                <a:close/>
                <a:moveTo>
                  <a:pt x="1480" y="540"/>
                </a:moveTo>
                <a:lnTo>
                  <a:pt x="1480" y="540"/>
                </a:lnTo>
                <a:lnTo>
                  <a:pt x="1463" y="534"/>
                </a:lnTo>
                <a:lnTo>
                  <a:pt x="1422" y="519"/>
                </a:lnTo>
                <a:lnTo>
                  <a:pt x="1396" y="511"/>
                </a:lnTo>
                <a:lnTo>
                  <a:pt x="1372" y="504"/>
                </a:lnTo>
                <a:lnTo>
                  <a:pt x="1348" y="499"/>
                </a:lnTo>
                <a:lnTo>
                  <a:pt x="1328" y="498"/>
                </a:lnTo>
                <a:lnTo>
                  <a:pt x="1328" y="498"/>
                </a:lnTo>
                <a:lnTo>
                  <a:pt x="1189" y="499"/>
                </a:lnTo>
                <a:lnTo>
                  <a:pt x="1117" y="502"/>
                </a:lnTo>
                <a:lnTo>
                  <a:pt x="1095" y="502"/>
                </a:lnTo>
                <a:lnTo>
                  <a:pt x="1085" y="504"/>
                </a:lnTo>
                <a:lnTo>
                  <a:pt x="1085" y="504"/>
                </a:lnTo>
                <a:lnTo>
                  <a:pt x="1081" y="508"/>
                </a:lnTo>
                <a:lnTo>
                  <a:pt x="1070" y="514"/>
                </a:lnTo>
                <a:lnTo>
                  <a:pt x="1055" y="522"/>
                </a:lnTo>
                <a:lnTo>
                  <a:pt x="1025" y="522"/>
                </a:lnTo>
                <a:lnTo>
                  <a:pt x="1025" y="522"/>
                </a:lnTo>
                <a:lnTo>
                  <a:pt x="1023" y="519"/>
                </a:lnTo>
                <a:lnTo>
                  <a:pt x="1022" y="517"/>
                </a:lnTo>
                <a:lnTo>
                  <a:pt x="1019" y="516"/>
                </a:lnTo>
                <a:lnTo>
                  <a:pt x="1019" y="516"/>
                </a:lnTo>
                <a:lnTo>
                  <a:pt x="966" y="508"/>
                </a:lnTo>
                <a:lnTo>
                  <a:pt x="916" y="504"/>
                </a:lnTo>
                <a:lnTo>
                  <a:pt x="861" y="498"/>
                </a:lnTo>
                <a:lnTo>
                  <a:pt x="861" y="498"/>
                </a:lnTo>
                <a:lnTo>
                  <a:pt x="828" y="496"/>
                </a:lnTo>
                <a:lnTo>
                  <a:pt x="785" y="496"/>
                </a:lnTo>
                <a:lnTo>
                  <a:pt x="690" y="499"/>
                </a:lnTo>
                <a:lnTo>
                  <a:pt x="570" y="504"/>
                </a:lnTo>
                <a:lnTo>
                  <a:pt x="570" y="504"/>
                </a:lnTo>
                <a:lnTo>
                  <a:pt x="565" y="505"/>
                </a:lnTo>
                <a:lnTo>
                  <a:pt x="559" y="510"/>
                </a:lnTo>
                <a:lnTo>
                  <a:pt x="552" y="516"/>
                </a:lnTo>
                <a:lnTo>
                  <a:pt x="552" y="516"/>
                </a:lnTo>
                <a:lnTo>
                  <a:pt x="552" y="510"/>
                </a:lnTo>
                <a:lnTo>
                  <a:pt x="550" y="496"/>
                </a:lnTo>
                <a:lnTo>
                  <a:pt x="547" y="479"/>
                </a:lnTo>
                <a:lnTo>
                  <a:pt x="544" y="473"/>
                </a:lnTo>
                <a:lnTo>
                  <a:pt x="540" y="467"/>
                </a:lnTo>
                <a:lnTo>
                  <a:pt x="540" y="467"/>
                </a:lnTo>
                <a:lnTo>
                  <a:pt x="537" y="466"/>
                </a:lnTo>
                <a:lnTo>
                  <a:pt x="532" y="464"/>
                </a:lnTo>
                <a:lnTo>
                  <a:pt x="520" y="461"/>
                </a:lnTo>
                <a:lnTo>
                  <a:pt x="506" y="460"/>
                </a:lnTo>
                <a:lnTo>
                  <a:pt x="490" y="460"/>
                </a:lnTo>
                <a:lnTo>
                  <a:pt x="461" y="461"/>
                </a:lnTo>
                <a:lnTo>
                  <a:pt x="449" y="461"/>
                </a:lnTo>
                <a:lnTo>
                  <a:pt x="449" y="461"/>
                </a:lnTo>
                <a:lnTo>
                  <a:pt x="455" y="425"/>
                </a:lnTo>
                <a:lnTo>
                  <a:pt x="467" y="364"/>
                </a:lnTo>
                <a:lnTo>
                  <a:pt x="467" y="364"/>
                </a:lnTo>
                <a:lnTo>
                  <a:pt x="474" y="334"/>
                </a:lnTo>
                <a:lnTo>
                  <a:pt x="485" y="297"/>
                </a:lnTo>
                <a:lnTo>
                  <a:pt x="496" y="266"/>
                </a:lnTo>
                <a:lnTo>
                  <a:pt x="500" y="253"/>
                </a:lnTo>
                <a:lnTo>
                  <a:pt x="503" y="249"/>
                </a:lnTo>
                <a:lnTo>
                  <a:pt x="503" y="249"/>
                </a:lnTo>
                <a:lnTo>
                  <a:pt x="512" y="247"/>
                </a:lnTo>
                <a:lnTo>
                  <a:pt x="535" y="244"/>
                </a:lnTo>
                <a:lnTo>
                  <a:pt x="608" y="241"/>
                </a:lnTo>
                <a:lnTo>
                  <a:pt x="706" y="238"/>
                </a:lnTo>
                <a:lnTo>
                  <a:pt x="813" y="237"/>
                </a:lnTo>
                <a:lnTo>
                  <a:pt x="813" y="237"/>
                </a:lnTo>
                <a:lnTo>
                  <a:pt x="946" y="238"/>
                </a:lnTo>
                <a:lnTo>
                  <a:pt x="1105" y="243"/>
                </a:lnTo>
                <a:lnTo>
                  <a:pt x="1178" y="244"/>
                </a:lnTo>
                <a:lnTo>
                  <a:pt x="1240" y="247"/>
                </a:lnTo>
                <a:lnTo>
                  <a:pt x="1284" y="252"/>
                </a:lnTo>
                <a:lnTo>
                  <a:pt x="1298" y="253"/>
                </a:lnTo>
                <a:lnTo>
                  <a:pt x="1304" y="255"/>
                </a:lnTo>
                <a:lnTo>
                  <a:pt x="1304" y="255"/>
                </a:lnTo>
                <a:lnTo>
                  <a:pt x="1310" y="260"/>
                </a:lnTo>
                <a:lnTo>
                  <a:pt x="1317" y="269"/>
                </a:lnTo>
                <a:lnTo>
                  <a:pt x="1337" y="293"/>
                </a:lnTo>
                <a:lnTo>
                  <a:pt x="1395" y="370"/>
                </a:lnTo>
                <a:lnTo>
                  <a:pt x="1395" y="370"/>
                </a:lnTo>
                <a:lnTo>
                  <a:pt x="1431" y="422"/>
                </a:lnTo>
                <a:lnTo>
                  <a:pt x="1467" y="476"/>
                </a:lnTo>
                <a:lnTo>
                  <a:pt x="1496" y="520"/>
                </a:lnTo>
                <a:lnTo>
                  <a:pt x="1510" y="540"/>
                </a:lnTo>
                <a:lnTo>
                  <a:pt x="1510" y="540"/>
                </a:lnTo>
                <a:lnTo>
                  <a:pt x="1480" y="540"/>
                </a:lnTo>
                <a:lnTo>
                  <a:pt x="1480" y="540"/>
                </a:lnTo>
                <a:close/>
                <a:moveTo>
                  <a:pt x="1510" y="540"/>
                </a:moveTo>
                <a:lnTo>
                  <a:pt x="1510" y="540"/>
                </a:lnTo>
                <a:lnTo>
                  <a:pt x="1510" y="540"/>
                </a:lnTo>
                <a:lnTo>
                  <a:pt x="1510" y="540"/>
                </a:lnTo>
                <a:lnTo>
                  <a:pt x="1510" y="540"/>
                </a:lnTo>
                <a:lnTo>
                  <a:pt x="1510" y="540"/>
                </a:lnTo>
                <a:close/>
                <a:moveTo>
                  <a:pt x="873" y="686"/>
                </a:moveTo>
                <a:lnTo>
                  <a:pt x="873" y="686"/>
                </a:lnTo>
                <a:lnTo>
                  <a:pt x="878" y="692"/>
                </a:lnTo>
                <a:lnTo>
                  <a:pt x="887" y="708"/>
                </a:lnTo>
                <a:lnTo>
                  <a:pt x="891" y="721"/>
                </a:lnTo>
                <a:lnTo>
                  <a:pt x="897" y="734"/>
                </a:lnTo>
                <a:lnTo>
                  <a:pt x="900" y="748"/>
                </a:lnTo>
                <a:lnTo>
                  <a:pt x="903" y="765"/>
                </a:lnTo>
                <a:lnTo>
                  <a:pt x="903" y="765"/>
                </a:lnTo>
                <a:lnTo>
                  <a:pt x="910" y="825"/>
                </a:lnTo>
                <a:lnTo>
                  <a:pt x="679" y="825"/>
                </a:lnTo>
                <a:lnTo>
                  <a:pt x="673" y="692"/>
                </a:lnTo>
                <a:lnTo>
                  <a:pt x="873" y="686"/>
                </a:lnTo>
                <a:close/>
                <a:moveTo>
                  <a:pt x="1492" y="692"/>
                </a:moveTo>
                <a:lnTo>
                  <a:pt x="1704" y="692"/>
                </a:lnTo>
                <a:lnTo>
                  <a:pt x="1704" y="692"/>
                </a:lnTo>
                <a:lnTo>
                  <a:pt x="1702" y="752"/>
                </a:lnTo>
                <a:lnTo>
                  <a:pt x="1702" y="793"/>
                </a:lnTo>
                <a:lnTo>
                  <a:pt x="1702" y="809"/>
                </a:lnTo>
                <a:lnTo>
                  <a:pt x="1704" y="813"/>
                </a:lnTo>
                <a:lnTo>
                  <a:pt x="1492" y="813"/>
                </a:lnTo>
                <a:lnTo>
                  <a:pt x="1492" y="692"/>
                </a:lnTo>
                <a:close/>
                <a:moveTo>
                  <a:pt x="1079" y="916"/>
                </a:moveTo>
                <a:lnTo>
                  <a:pt x="1334" y="916"/>
                </a:lnTo>
                <a:lnTo>
                  <a:pt x="1334" y="1038"/>
                </a:lnTo>
                <a:lnTo>
                  <a:pt x="1079" y="1038"/>
                </a:lnTo>
                <a:lnTo>
                  <a:pt x="1079" y="91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2">
            <a:extLst>
              <a:ext uri="{FF2B5EF4-FFF2-40B4-BE49-F238E27FC236}">
                <a16:creationId xmlns:a16="http://schemas.microsoft.com/office/drawing/2014/main" id="{6143A706-EC17-4B71-9796-39BC3C136DC4}"/>
              </a:ext>
            </a:extLst>
          </p:cNvPr>
          <p:cNvSpPr>
            <a:spLocks noEditPoints="1"/>
          </p:cNvSpPr>
          <p:nvPr/>
        </p:nvSpPr>
        <p:spPr bwMode="auto">
          <a:xfrm>
            <a:off x="6123130" y="4921663"/>
            <a:ext cx="1435963" cy="1311097"/>
          </a:xfrm>
          <a:custGeom>
            <a:avLst/>
            <a:gdLst>
              <a:gd name="T0" fmla="*/ 280 w 1449"/>
              <a:gd name="T1" fmla="*/ 138 h 1323"/>
              <a:gd name="T2" fmla="*/ 213 w 1449"/>
              <a:gd name="T3" fmla="*/ 176 h 1323"/>
              <a:gd name="T4" fmla="*/ 171 w 1449"/>
              <a:gd name="T5" fmla="*/ 243 h 1323"/>
              <a:gd name="T6" fmla="*/ 38 w 1449"/>
              <a:gd name="T7" fmla="*/ 580 h 1323"/>
              <a:gd name="T8" fmla="*/ 68 w 1449"/>
              <a:gd name="T9" fmla="*/ 1121 h 1323"/>
              <a:gd name="T10" fmla="*/ 97 w 1449"/>
              <a:gd name="T11" fmla="*/ 1241 h 1323"/>
              <a:gd name="T12" fmla="*/ 139 w 1449"/>
              <a:gd name="T13" fmla="*/ 1268 h 1323"/>
              <a:gd name="T14" fmla="*/ 227 w 1449"/>
              <a:gd name="T15" fmla="*/ 1261 h 1323"/>
              <a:gd name="T16" fmla="*/ 259 w 1449"/>
              <a:gd name="T17" fmla="*/ 1220 h 1323"/>
              <a:gd name="T18" fmla="*/ 288 w 1449"/>
              <a:gd name="T19" fmla="*/ 1153 h 1323"/>
              <a:gd name="T20" fmla="*/ 306 w 1449"/>
              <a:gd name="T21" fmla="*/ 1156 h 1323"/>
              <a:gd name="T22" fmla="*/ 423 w 1449"/>
              <a:gd name="T23" fmla="*/ 1144 h 1323"/>
              <a:gd name="T24" fmla="*/ 991 w 1449"/>
              <a:gd name="T25" fmla="*/ 1236 h 1323"/>
              <a:gd name="T26" fmla="*/ 1015 w 1449"/>
              <a:gd name="T27" fmla="*/ 1305 h 1323"/>
              <a:gd name="T28" fmla="*/ 1097 w 1449"/>
              <a:gd name="T29" fmla="*/ 1323 h 1323"/>
              <a:gd name="T30" fmla="*/ 1170 w 1449"/>
              <a:gd name="T31" fmla="*/ 1303 h 1323"/>
              <a:gd name="T32" fmla="*/ 1196 w 1449"/>
              <a:gd name="T33" fmla="*/ 1247 h 1323"/>
              <a:gd name="T34" fmla="*/ 1285 w 1449"/>
              <a:gd name="T35" fmla="*/ 1063 h 1323"/>
              <a:gd name="T36" fmla="*/ 1307 w 1449"/>
              <a:gd name="T37" fmla="*/ 1086 h 1323"/>
              <a:gd name="T38" fmla="*/ 1385 w 1449"/>
              <a:gd name="T39" fmla="*/ 1082 h 1323"/>
              <a:gd name="T40" fmla="*/ 1404 w 1449"/>
              <a:gd name="T41" fmla="*/ 956 h 1323"/>
              <a:gd name="T42" fmla="*/ 1378 w 1449"/>
              <a:gd name="T43" fmla="*/ 649 h 1323"/>
              <a:gd name="T44" fmla="*/ 1425 w 1449"/>
              <a:gd name="T45" fmla="*/ 555 h 1323"/>
              <a:gd name="T46" fmla="*/ 1446 w 1449"/>
              <a:gd name="T47" fmla="*/ 537 h 1323"/>
              <a:gd name="T48" fmla="*/ 1438 w 1449"/>
              <a:gd name="T49" fmla="*/ 490 h 1323"/>
              <a:gd name="T50" fmla="*/ 1343 w 1449"/>
              <a:gd name="T51" fmla="*/ 493 h 1323"/>
              <a:gd name="T52" fmla="*/ 1237 w 1449"/>
              <a:gd name="T53" fmla="*/ 261 h 1323"/>
              <a:gd name="T54" fmla="*/ 1202 w 1449"/>
              <a:gd name="T55" fmla="*/ 197 h 1323"/>
              <a:gd name="T56" fmla="*/ 1099 w 1449"/>
              <a:gd name="T57" fmla="*/ 134 h 1323"/>
              <a:gd name="T58" fmla="*/ 934 w 1449"/>
              <a:gd name="T59" fmla="*/ 126 h 1323"/>
              <a:gd name="T60" fmla="*/ 799 w 1449"/>
              <a:gd name="T61" fmla="*/ 85 h 1323"/>
              <a:gd name="T62" fmla="*/ 806 w 1449"/>
              <a:gd name="T63" fmla="*/ 37 h 1323"/>
              <a:gd name="T64" fmla="*/ 762 w 1449"/>
              <a:gd name="T65" fmla="*/ 0 h 1323"/>
              <a:gd name="T66" fmla="*/ 706 w 1449"/>
              <a:gd name="T67" fmla="*/ 11 h 1323"/>
              <a:gd name="T68" fmla="*/ 691 w 1449"/>
              <a:gd name="T69" fmla="*/ 61 h 1323"/>
              <a:gd name="T70" fmla="*/ 680 w 1449"/>
              <a:gd name="T71" fmla="*/ 135 h 1323"/>
              <a:gd name="T72" fmla="*/ 101 w 1449"/>
              <a:gd name="T73" fmla="*/ 546 h 1323"/>
              <a:gd name="T74" fmla="*/ 614 w 1449"/>
              <a:gd name="T75" fmla="*/ 222 h 1323"/>
              <a:gd name="T76" fmla="*/ 961 w 1449"/>
              <a:gd name="T77" fmla="*/ 566 h 1323"/>
              <a:gd name="T78" fmla="*/ 138 w 1449"/>
              <a:gd name="T79" fmla="*/ 564 h 1323"/>
              <a:gd name="T80" fmla="*/ 1125 w 1449"/>
              <a:gd name="T81" fmla="*/ 208 h 1323"/>
              <a:gd name="T82" fmla="*/ 1185 w 1449"/>
              <a:gd name="T83" fmla="*/ 244 h 1323"/>
              <a:gd name="T84" fmla="*/ 1240 w 1449"/>
              <a:gd name="T85" fmla="*/ 473 h 1323"/>
              <a:gd name="T86" fmla="*/ 1197 w 1449"/>
              <a:gd name="T87" fmla="*/ 555 h 1323"/>
              <a:gd name="T88" fmla="*/ 1266 w 1449"/>
              <a:gd name="T89" fmla="*/ 387 h 1323"/>
              <a:gd name="T90" fmla="*/ 1308 w 1449"/>
              <a:gd name="T91" fmla="*/ 566 h 1323"/>
              <a:gd name="T92" fmla="*/ 1270 w 1449"/>
              <a:gd name="T93" fmla="*/ 560 h 1323"/>
              <a:gd name="T94" fmla="*/ 1029 w 1449"/>
              <a:gd name="T95" fmla="*/ 555 h 1323"/>
              <a:gd name="T96" fmla="*/ 1069 w 1449"/>
              <a:gd name="T97" fmla="*/ 736 h 1323"/>
              <a:gd name="T98" fmla="*/ 1058 w 1449"/>
              <a:gd name="T99" fmla="*/ 731 h 1323"/>
              <a:gd name="T100" fmla="*/ 961 w 1449"/>
              <a:gd name="T101" fmla="*/ 599 h 1323"/>
              <a:gd name="T102" fmla="*/ 53 w 1449"/>
              <a:gd name="T103" fmla="*/ 743 h 1323"/>
              <a:gd name="T104" fmla="*/ 56 w 1449"/>
              <a:gd name="T105" fmla="*/ 580 h 1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49" h="1323">
                <a:moveTo>
                  <a:pt x="680" y="135"/>
                </a:moveTo>
                <a:lnTo>
                  <a:pt x="680" y="135"/>
                </a:lnTo>
                <a:lnTo>
                  <a:pt x="489" y="135"/>
                </a:lnTo>
                <a:lnTo>
                  <a:pt x="350" y="135"/>
                </a:lnTo>
                <a:lnTo>
                  <a:pt x="298" y="138"/>
                </a:lnTo>
                <a:lnTo>
                  <a:pt x="280" y="138"/>
                </a:lnTo>
                <a:lnTo>
                  <a:pt x="270" y="140"/>
                </a:lnTo>
                <a:lnTo>
                  <a:pt x="270" y="140"/>
                </a:lnTo>
                <a:lnTo>
                  <a:pt x="256" y="146"/>
                </a:lnTo>
                <a:lnTo>
                  <a:pt x="242" y="153"/>
                </a:lnTo>
                <a:lnTo>
                  <a:pt x="227" y="164"/>
                </a:lnTo>
                <a:lnTo>
                  <a:pt x="213" y="176"/>
                </a:lnTo>
                <a:lnTo>
                  <a:pt x="200" y="188"/>
                </a:lnTo>
                <a:lnTo>
                  <a:pt x="189" y="199"/>
                </a:lnTo>
                <a:lnTo>
                  <a:pt x="182" y="210"/>
                </a:lnTo>
                <a:lnTo>
                  <a:pt x="179" y="217"/>
                </a:lnTo>
                <a:lnTo>
                  <a:pt x="179" y="217"/>
                </a:lnTo>
                <a:lnTo>
                  <a:pt x="171" y="243"/>
                </a:lnTo>
                <a:lnTo>
                  <a:pt x="163" y="257"/>
                </a:lnTo>
                <a:lnTo>
                  <a:pt x="163" y="257"/>
                </a:lnTo>
                <a:lnTo>
                  <a:pt x="148" y="302"/>
                </a:lnTo>
                <a:lnTo>
                  <a:pt x="116" y="399"/>
                </a:lnTo>
                <a:lnTo>
                  <a:pt x="72" y="542"/>
                </a:lnTo>
                <a:lnTo>
                  <a:pt x="38" y="580"/>
                </a:lnTo>
                <a:lnTo>
                  <a:pt x="38" y="754"/>
                </a:lnTo>
                <a:lnTo>
                  <a:pt x="0" y="827"/>
                </a:lnTo>
                <a:lnTo>
                  <a:pt x="0" y="1086"/>
                </a:lnTo>
                <a:lnTo>
                  <a:pt x="33" y="1121"/>
                </a:lnTo>
                <a:lnTo>
                  <a:pt x="68" y="1121"/>
                </a:lnTo>
                <a:lnTo>
                  <a:pt x="68" y="1121"/>
                </a:lnTo>
                <a:lnTo>
                  <a:pt x="68" y="1133"/>
                </a:lnTo>
                <a:lnTo>
                  <a:pt x="72" y="1165"/>
                </a:lnTo>
                <a:lnTo>
                  <a:pt x="76" y="1185"/>
                </a:lnTo>
                <a:lnTo>
                  <a:pt x="80" y="1205"/>
                </a:lnTo>
                <a:lnTo>
                  <a:pt x="88" y="1224"/>
                </a:lnTo>
                <a:lnTo>
                  <a:pt x="97" y="1241"/>
                </a:lnTo>
                <a:lnTo>
                  <a:pt x="97" y="1241"/>
                </a:lnTo>
                <a:lnTo>
                  <a:pt x="103" y="1249"/>
                </a:lnTo>
                <a:lnTo>
                  <a:pt x="109" y="1256"/>
                </a:lnTo>
                <a:lnTo>
                  <a:pt x="118" y="1261"/>
                </a:lnTo>
                <a:lnTo>
                  <a:pt x="129" y="1265"/>
                </a:lnTo>
                <a:lnTo>
                  <a:pt x="139" y="1268"/>
                </a:lnTo>
                <a:lnTo>
                  <a:pt x="150" y="1270"/>
                </a:lnTo>
                <a:lnTo>
                  <a:pt x="162" y="1270"/>
                </a:lnTo>
                <a:lnTo>
                  <a:pt x="174" y="1271"/>
                </a:lnTo>
                <a:lnTo>
                  <a:pt x="197" y="1268"/>
                </a:lnTo>
                <a:lnTo>
                  <a:pt x="218" y="1264"/>
                </a:lnTo>
                <a:lnTo>
                  <a:pt x="227" y="1261"/>
                </a:lnTo>
                <a:lnTo>
                  <a:pt x="235" y="1256"/>
                </a:lnTo>
                <a:lnTo>
                  <a:pt x="241" y="1252"/>
                </a:lnTo>
                <a:lnTo>
                  <a:pt x="247" y="1247"/>
                </a:lnTo>
                <a:lnTo>
                  <a:pt x="247" y="1247"/>
                </a:lnTo>
                <a:lnTo>
                  <a:pt x="253" y="1235"/>
                </a:lnTo>
                <a:lnTo>
                  <a:pt x="259" y="1220"/>
                </a:lnTo>
                <a:lnTo>
                  <a:pt x="263" y="1205"/>
                </a:lnTo>
                <a:lnTo>
                  <a:pt x="267" y="1189"/>
                </a:lnTo>
                <a:lnTo>
                  <a:pt x="270" y="1165"/>
                </a:lnTo>
                <a:lnTo>
                  <a:pt x="270" y="1154"/>
                </a:lnTo>
                <a:lnTo>
                  <a:pt x="270" y="1154"/>
                </a:lnTo>
                <a:lnTo>
                  <a:pt x="288" y="1153"/>
                </a:lnTo>
                <a:lnTo>
                  <a:pt x="298" y="1151"/>
                </a:lnTo>
                <a:lnTo>
                  <a:pt x="303" y="1153"/>
                </a:lnTo>
                <a:lnTo>
                  <a:pt x="304" y="1154"/>
                </a:lnTo>
                <a:lnTo>
                  <a:pt x="304" y="1154"/>
                </a:lnTo>
                <a:lnTo>
                  <a:pt x="304" y="1156"/>
                </a:lnTo>
                <a:lnTo>
                  <a:pt x="306" y="1156"/>
                </a:lnTo>
                <a:lnTo>
                  <a:pt x="312" y="1153"/>
                </a:lnTo>
                <a:lnTo>
                  <a:pt x="317" y="1148"/>
                </a:lnTo>
                <a:lnTo>
                  <a:pt x="318" y="1145"/>
                </a:lnTo>
                <a:lnTo>
                  <a:pt x="318" y="1145"/>
                </a:lnTo>
                <a:lnTo>
                  <a:pt x="347" y="1144"/>
                </a:lnTo>
                <a:lnTo>
                  <a:pt x="423" y="1144"/>
                </a:lnTo>
                <a:lnTo>
                  <a:pt x="652" y="1144"/>
                </a:lnTo>
                <a:lnTo>
                  <a:pt x="985" y="1145"/>
                </a:lnTo>
                <a:lnTo>
                  <a:pt x="985" y="1145"/>
                </a:lnTo>
                <a:lnTo>
                  <a:pt x="985" y="1165"/>
                </a:lnTo>
                <a:lnTo>
                  <a:pt x="988" y="1211"/>
                </a:lnTo>
                <a:lnTo>
                  <a:pt x="991" y="1236"/>
                </a:lnTo>
                <a:lnTo>
                  <a:pt x="996" y="1262"/>
                </a:lnTo>
                <a:lnTo>
                  <a:pt x="1002" y="1283"/>
                </a:lnTo>
                <a:lnTo>
                  <a:pt x="1005" y="1293"/>
                </a:lnTo>
                <a:lnTo>
                  <a:pt x="1009" y="1300"/>
                </a:lnTo>
                <a:lnTo>
                  <a:pt x="1009" y="1300"/>
                </a:lnTo>
                <a:lnTo>
                  <a:pt x="1015" y="1305"/>
                </a:lnTo>
                <a:lnTo>
                  <a:pt x="1023" y="1311"/>
                </a:lnTo>
                <a:lnTo>
                  <a:pt x="1032" y="1314"/>
                </a:lnTo>
                <a:lnTo>
                  <a:pt x="1043" y="1318"/>
                </a:lnTo>
                <a:lnTo>
                  <a:pt x="1055" y="1320"/>
                </a:lnTo>
                <a:lnTo>
                  <a:pt x="1069" y="1321"/>
                </a:lnTo>
                <a:lnTo>
                  <a:pt x="1097" y="1323"/>
                </a:lnTo>
                <a:lnTo>
                  <a:pt x="1111" y="1321"/>
                </a:lnTo>
                <a:lnTo>
                  <a:pt x="1125" y="1320"/>
                </a:lnTo>
                <a:lnTo>
                  <a:pt x="1138" y="1317"/>
                </a:lnTo>
                <a:lnTo>
                  <a:pt x="1150" y="1314"/>
                </a:lnTo>
                <a:lnTo>
                  <a:pt x="1161" y="1309"/>
                </a:lnTo>
                <a:lnTo>
                  <a:pt x="1170" y="1303"/>
                </a:lnTo>
                <a:lnTo>
                  <a:pt x="1178" y="1297"/>
                </a:lnTo>
                <a:lnTo>
                  <a:pt x="1184" y="1289"/>
                </a:lnTo>
                <a:lnTo>
                  <a:pt x="1184" y="1289"/>
                </a:lnTo>
                <a:lnTo>
                  <a:pt x="1187" y="1280"/>
                </a:lnTo>
                <a:lnTo>
                  <a:pt x="1191" y="1271"/>
                </a:lnTo>
                <a:lnTo>
                  <a:pt x="1196" y="1247"/>
                </a:lnTo>
                <a:lnTo>
                  <a:pt x="1200" y="1220"/>
                </a:lnTo>
                <a:lnTo>
                  <a:pt x="1203" y="1192"/>
                </a:lnTo>
                <a:lnTo>
                  <a:pt x="1206" y="1145"/>
                </a:lnTo>
                <a:lnTo>
                  <a:pt x="1208" y="1126"/>
                </a:lnTo>
                <a:lnTo>
                  <a:pt x="1285" y="1063"/>
                </a:lnTo>
                <a:lnTo>
                  <a:pt x="1285" y="1063"/>
                </a:lnTo>
                <a:lnTo>
                  <a:pt x="1285" y="1067"/>
                </a:lnTo>
                <a:lnTo>
                  <a:pt x="1285" y="1070"/>
                </a:lnTo>
                <a:lnTo>
                  <a:pt x="1288" y="1074"/>
                </a:lnTo>
                <a:lnTo>
                  <a:pt x="1291" y="1079"/>
                </a:lnTo>
                <a:lnTo>
                  <a:pt x="1297" y="1083"/>
                </a:lnTo>
                <a:lnTo>
                  <a:pt x="1307" y="1086"/>
                </a:lnTo>
                <a:lnTo>
                  <a:pt x="1319" y="1086"/>
                </a:lnTo>
                <a:lnTo>
                  <a:pt x="1319" y="1086"/>
                </a:lnTo>
                <a:lnTo>
                  <a:pt x="1344" y="1088"/>
                </a:lnTo>
                <a:lnTo>
                  <a:pt x="1369" y="1086"/>
                </a:lnTo>
                <a:lnTo>
                  <a:pt x="1378" y="1085"/>
                </a:lnTo>
                <a:lnTo>
                  <a:pt x="1385" y="1082"/>
                </a:lnTo>
                <a:lnTo>
                  <a:pt x="1391" y="1077"/>
                </a:lnTo>
                <a:lnTo>
                  <a:pt x="1396" y="1073"/>
                </a:lnTo>
                <a:lnTo>
                  <a:pt x="1396" y="1073"/>
                </a:lnTo>
                <a:lnTo>
                  <a:pt x="1399" y="1059"/>
                </a:lnTo>
                <a:lnTo>
                  <a:pt x="1401" y="1032"/>
                </a:lnTo>
                <a:lnTo>
                  <a:pt x="1404" y="956"/>
                </a:lnTo>
                <a:lnTo>
                  <a:pt x="1405" y="850"/>
                </a:lnTo>
                <a:lnTo>
                  <a:pt x="1411" y="816"/>
                </a:lnTo>
                <a:lnTo>
                  <a:pt x="1401" y="710"/>
                </a:lnTo>
                <a:lnTo>
                  <a:pt x="1381" y="677"/>
                </a:lnTo>
                <a:lnTo>
                  <a:pt x="1381" y="677"/>
                </a:lnTo>
                <a:lnTo>
                  <a:pt x="1378" y="649"/>
                </a:lnTo>
                <a:lnTo>
                  <a:pt x="1375" y="631"/>
                </a:lnTo>
                <a:lnTo>
                  <a:pt x="1372" y="619"/>
                </a:lnTo>
                <a:lnTo>
                  <a:pt x="1372" y="619"/>
                </a:lnTo>
                <a:lnTo>
                  <a:pt x="1347" y="560"/>
                </a:lnTo>
                <a:lnTo>
                  <a:pt x="1357" y="555"/>
                </a:lnTo>
                <a:lnTo>
                  <a:pt x="1425" y="555"/>
                </a:lnTo>
                <a:lnTo>
                  <a:pt x="1425" y="555"/>
                </a:lnTo>
                <a:lnTo>
                  <a:pt x="1429" y="554"/>
                </a:lnTo>
                <a:lnTo>
                  <a:pt x="1432" y="552"/>
                </a:lnTo>
                <a:lnTo>
                  <a:pt x="1437" y="549"/>
                </a:lnTo>
                <a:lnTo>
                  <a:pt x="1441" y="545"/>
                </a:lnTo>
                <a:lnTo>
                  <a:pt x="1446" y="537"/>
                </a:lnTo>
                <a:lnTo>
                  <a:pt x="1448" y="528"/>
                </a:lnTo>
                <a:lnTo>
                  <a:pt x="1449" y="517"/>
                </a:lnTo>
                <a:lnTo>
                  <a:pt x="1449" y="517"/>
                </a:lnTo>
                <a:lnTo>
                  <a:pt x="1448" y="505"/>
                </a:lnTo>
                <a:lnTo>
                  <a:pt x="1443" y="496"/>
                </a:lnTo>
                <a:lnTo>
                  <a:pt x="1438" y="490"/>
                </a:lnTo>
                <a:lnTo>
                  <a:pt x="1431" y="486"/>
                </a:lnTo>
                <a:lnTo>
                  <a:pt x="1425" y="481"/>
                </a:lnTo>
                <a:lnTo>
                  <a:pt x="1417" y="480"/>
                </a:lnTo>
                <a:lnTo>
                  <a:pt x="1411" y="478"/>
                </a:lnTo>
                <a:lnTo>
                  <a:pt x="1352" y="478"/>
                </a:lnTo>
                <a:lnTo>
                  <a:pt x="1343" y="493"/>
                </a:lnTo>
                <a:lnTo>
                  <a:pt x="1343" y="531"/>
                </a:lnTo>
                <a:lnTo>
                  <a:pt x="1319" y="513"/>
                </a:lnTo>
                <a:lnTo>
                  <a:pt x="1250" y="285"/>
                </a:lnTo>
                <a:lnTo>
                  <a:pt x="1250" y="285"/>
                </a:lnTo>
                <a:lnTo>
                  <a:pt x="1243" y="272"/>
                </a:lnTo>
                <a:lnTo>
                  <a:pt x="1237" y="261"/>
                </a:lnTo>
                <a:lnTo>
                  <a:pt x="1232" y="252"/>
                </a:lnTo>
                <a:lnTo>
                  <a:pt x="1232" y="252"/>
                </a:lnTo>
                <a:lnTo>
                  <a:pt x="1226" y="238"/>
                </a:lnTo>
                <a:lnTo>
                  <a:pt x="1217" y="219"/>
                </a:lnTo>
                <a:lnTo>
                  <a:pt x="1209" y="208"/>
                </a:lnTo>
                <a:lnTo>
                  <a:pt x="1202" y="197"/>
                </a:lnTo>
                <a:lnTo>
                  <a:pt x="1193" y="187"/>
                </a:lnTo>
                <a:lnTo>
                  <a:pt x="1184" y="179"/>
                </a:lnTo>
                <a:lnTo>
                  <a:pt x="1184" y="179"/>
                </a:lnTo>
                <a:lnTo>
                  <a:pt x="1158" y="164"/>
                </a:lnTo>
                <a:lnTo>
                  <a:pt x="1128" y="147"/>
                </a:lnTo>
                <a:lnTo>
                  <a:pt x="1099" y="134"/>
                </a:lnTo>
                <a:lnTo>
                  <a:pt x="1078" y="126"/>
                </a:lnTo>
                <a:lnTo>
                  <a:pt x="1078" y="126"/>
                </a:lnTo>
                <a:lnTo>
                  <a:pt x="1070" y="125"/>
                </a:lnTo>
                <a:lnTo>
                  <a:pt x="1059" y="125"/>
                </a:lnTo>
                <a:lnTo>
                  <a:pt x="1025" y="123"/>
                </a:lnTo>
                <a:lnTo>
                  <a:pt x="934" y="126"/>
                </a:lnTo>
                <a:lnTo>
                  <a:pt x="806" y="131"/>
                </a:lnTo>
                <a:lnTo>
                  <a:pt x="811" y="111"/>
                </a:lnTo>
                <a:lnTo>
                  <a:pt x="793" y="97"/>
                </a:lnTo>
                <a:lnTo>
                  <a:pt x="793" y="97"/>
                </a:lnTo>
                <a:lnTo>
                  <a:pt x="794" y="94"/>
                </a:lnTo>
                <a:lnTo>
                  <a:pt x="799" y="85"/>
                </a:lnTo>
                <a:lnTo>
                  <a:pt x="802" y="79"/>
                </a:lnTo>
                <a:lnTo>
                  <a:pt x="805" y="70"/>
                </a:lnTo>
                <a:lnTo>
                  <a:pt x="806" y="61"/>
                </a:lnTo>
                <a:lnTo>
                  <a:pt x="806" y="49"/>
                </a:lnTo>
                <a:lnTo>
                  <a:pt x="806" y="49"/>
                </a:lnTo>
                <a:lnTo>
                  <a:pt x="806" y="37"/>
                </a:lnTo>
                <a:lnTo>
                  <a:pt x="803" y="26"/>
                </a:lnTo>
                <a:lnTo>
                  <a:pt x="799" y="18"/>
                </a:lnTo>
                <a:lnTo>
                  <a:pt x="791" y="12"/>
                </a:lnTo>
                <a:lnTo>
                  <a:pt x="783" y="6"/>
                </a:lnTo>
                <a:lnTo>
                  <a:pt x="773" y="3"/>
                </a:lnTo>
                <a:lnTo>
                  <a:pt x="762" y="0"/>
                </a:lnTo>
                <a:lnTo>
                  <a:pt x="749" y="0"/>
                </a:lnTo>
                <a:lnTo>
                  <a:pt x="749" y="0"/>
                </a:lnTo>
                <a:lnTo>
                  <a:pt x="735" y="0"/>
                </a:lnTo>
                <a:lnTo>
                  <a:pt x="724" y="3"/>
                </a:lnTo>
                <a:lnTo>
                  <a:pt x="714" y="6"/>
                </a:lnTo>
                <a:lnTo>
                  <a:pt x="706" y="11"/>
                </a:lnTo>
                <a:lnTo>
                  <a:pt x="699" y="18"/>
                </a:lnTo>
                <a:lnTo>
                  <a:pt x="694" y="26"/>
                </a:lnTo>
                <a:lnTo>
                  <a:pt x="691" y="37"/>
                </a:lnTo>
                <a:lnTo>
                  <a:pt x="691" y="49"/>
                </a:lnTo>
                <a:lnTo>
                  <a:pt x="691" y="49"/>
                </a:lnTo>
                <a:lnTo>
                  <a:pt x="691" y="61"/>
                </a:lnTo>
                <a:lnTo>
                  <a:pt x="693" y="71"/>
                </a:lnTo>
                <a:lnTo>
                  <a:pt x="697" y="88"/>
                </a:lnTo>
                <a:lnTo>
                  <a:pt x="703" y="99"/>
                </a:lnTo>
                <a:lnTo>
                  <a:pt x="705" y="102"/>
                </a:lnTo>
                <a:lnTo>
                  <a:pt x="691" y="106"/>
                </a:lnTo>
                <a:lnTo>
                  <a:pt x="680" y="135"/>
                </a:lnTo>
                <a:close/>
                <a:moveTo>
                  <a:pt x="397" y="775"/>
                </a:moveTo>
                <a:lnTo>
                  <a:pt x="623" y="774"/>
                </a:lnTo>
                <a:lnTo>
                  <a:pt x="623" y="884"/>
                </a:lnTo>
                <a:lnTo>
                  <a:pt x="395" y="880"/>
                </a:lnTo>
                <a:lnTo>
                  <a:pt x="397" y="775"/>
                </a:lnTo>
                <a:close/>
                <a:moveTo>
                  <a:pt x="101" y="546"/>
                </a:moveTo>
                <a:lnTo>
                  <a:pt x="198" y="241"/>
                </a:lnTo>
                <a:lnTo>
                  <a:pt x="198" y="241"/>
                </a:lnTo>
                <a:lnTo>
                  <a:pt x="356" y="232"/>
                </a:lnTo>
                <a:lnTo>
                  <a:pt x="492" y="225"/>
                </a:lnTo>
                <a:lnTo>
                  <a:pt x="558" y="223"/>
                </a:lnTo>
                <a:lnTo>
                  <a:pt x="614" y="222"/>
                </a:lnTo>
                <a:lnTo>
                  <a:pt x="614" y="222"/>
                </a:lnTo>
                <a:lnTo>
                  <a:pt x="881" y="225"/>
                </a:lnTo>
                <a:lnTo>
                  <a:pt x="1049" y="228"/>
                </a:lnTo>
                <a:lnTo>
                  <a:pt x="1082" y="531"/>
                </a:lnTo>
                <a:lnTo>
                  <a:pt x="1009" y="542"/>
                </a:lnTo>
                <a:lnTo>
                  <a:pt x="961" y="566"/>
                </a:lnTo>
                <a:lnTo>
                  <a:pt x="961" y="566"/>
                </a:lnTo>
                <a:lnTo>
                  <a:pt x="552" y="564"/>
                </a:lnTo>
                <a:lnTo>
                  <a:pt x="268" y="564"/>
                </a:lnTo>
                <a:lnTo>
                  <a:pt x="139" y="566"/>
                </a:lnTo>
                <a:lnTo>
                  <a:pt x="139" y="566"/>
                </a:lnTo>
                <a:lnTo>
                  <a:pt x="138" y="564"/>
                </a:lnTo>
                <a:lnTo>
                  <a:pt x="133" y="563"/>
                </a:lnTo>
                <a:lnTo>
                  <a:pt x="119" y="557"/>
                </a:lnTo>
                <a:lnTo>
                  <a:pt x="101" y="546"/>
                </a:lnTo>
                <a:lnTo>
                  <a:pt x="101" y="546"/>
                </a:lnTo>
                <a:close/>
                <a:moveTo>
                  <a:pt x="1125" y="208"/>
                </a:moveTo>
                <a:lnTo>
                  <a:pt x="1125" y="208"/>
                </a:lnTo>
                <a:lnTo>
                  <a:pt x="1150" y="214"/>
                </a:lnTo>
                <a:lnTo>
                  <a:pt x="1169" y="220"/>
                </a:lnTo>
                <a:lnTo>
                  <a:pt x="1175" y="225"/>
                </a:lnTo>
                <a:lnTo>
                  <a:pt x="1179" y="228"/>
                </a:lnTo>
                <a:lnTo>
                  <a:pt x="1179" y="228"/>
                </a:lnTo>
                <a:lnTo>
                  <a:pt x="1185" y="244"/>
                </a:lnTo>
                <a:lnTo>
                  <a:pt x="1199" y="278"/>
                </a:lnTo>
                <a:lnTo>
                  <a:pt x="1213" y="319"/>
                </a:lnTo>
                <a:lnTo>
                  <a:pt x="1217" y="338"/>
                </a:lnTo>
                <a:lnTo>
                  <a:pt x="1222" y="358"/>
                </a:lnTo>
                <a:lnTo>
                  <a:pt x="1222" y="358"/>
                </a:lnTo>
                <a:lnTo>
                  <a:pt x="1240" y="473"/>
                </a:lnTo>
                <a:lnTo>
                  <a:pt x="1250" y="555"/>
                </a:lnTo>
                <a:lnTo>
                  <a:pt x="1250" y="555"/>
                </a:lnTo>
                <a:lnTo>
                  <a:pt x="1249" y="557"/>
                </a:lnTo>
                <a:lnTo>
                  <a:pt x="1243" y="557"/>
                </a:lnTo>
                <a:lnTo>
                  <a:pt x="1225" y="557"/>
                </a:lnTo>
                <a:lnTo>
                  <a:pt x="1197" y="555"/>
                </a:lnTo>
                <a:lnTo>
                  <a:pt x="1125" y="208"/>
                </a:lnTo>
                <a:close/>
                <a:moveTo>
                  <a:pt x="1217" y="276"/>
                </a:moveTo>
                <a:lnTo>
                  <a:pt x="1237" y="285"/>
                </a:lnTo>
                <a:lnTo>
                  <a:pt x="1237" y="285"/>
                </a:lnTo>
                <a:lnTo>
                  <a:pt x="1244" y="313"/>
                </a:lnTo>
                <a:lnTo>
                  <a:pt x="1266" y="387"/>
                </a:lnTo>
                <a:lnTo>
                  <a:pt x="1266" y="387"/>
                </a:lnTo>
                <a:lnTo>
                  <a:pt x="1279" y="440"/>
                </a:lnTo>
                <a:lnTo>
                  <a:pt x="1293" y="496"/>
                </a:lnTo>
                <a:lnTo>
                  <a:pt x="1310" y="566"/>
                </a:lnTo>
                <a:lnTo>
                  <a:pt x="1310" y="566"/>
                </a:lnTo>
                <a:lnTo>
                  <a:pt x="1308" y="566"/>
                </a:lnTo>
                <a:lnTo>
                  <a:pt x="1308" y="567"/>
                </a:lnTo>
                <a:lnTo>
                  <a:pt x="1303" y="567"/>
                </a:lnTo>
                <a:lnTo>
                  <a:pt x="1290" y="566"/>
                </a:lnTo>
                <a:lnTo>
                  <a:pt x="1276" y="563"/>
                </a:lnTo>
                <a:lnTo>
                  <a:pt x="1270" y="560"/>
                </a:lnTo>
                <a:lnTo>
                  <a:pt x="1270" y="560"/>
                </a:lnTo>
                <a:lnTo>
                  <a:pt x="1269" y="548"/>
                </a:lnTo>
                <a:lnTo>
                  <a:pt x="1263" y="516"/>
                </a:lnTo>
                <a:lnTo>
                  <a:pt x="1244" y="417"/>
                </a:lnTo>
                <a:lnTo>
                  <a:pt x="1217" y="276"/>
                </a:lnTo>
                <a:lnTo>
                  <a:pt x="1217" y="276"/>
                </a:lnTo>
                <a:close/>
                <a:moveTo>
                  <a:pt x="1029" y="555"/>
                </a:moveTo>
                <a:lnTo>
                  <a:pt x="1096" y="555"/>
                </a:lnTo>
                <a:lnTo>
                  <a:pt x="1096" y="710"/>
                </a:lnTo>
                <a:lnTo>
                  <a:pt x="1096" y="710"/>
                </a:lnTo>
                <a:lnTo>
                  <a:pt x="1079" y="727"/>
                </a:lnTo>
                <a:lnTo>
                  <a:pt x="1073" y="733"/>
                </a:lnTo>
                <a:lnTo>
                  <a:pt x="1069" y="736"/>
                </a:lnTo>
                <a:lnTo>
                  <a:pt x="1064" y="737"/>
                </a:lnTo>
                <a:lnTo>
                  <a:pt x="1062" y="736"/>
                </a:lnTo>
                <a:lnTo>
                  <a:pt x="1062" y="734"/>
                </a:lnTo>
                <a:lnTo>
                  <a:pt x="1062" y="734"/>
                </a:lnTo>
                <a:lnTo>
                  <a:pt x="1061" y="733"/>
                </a:lnTo>
                <a:lnTo>
                  <a:pt x="1058" y="731"/>
                </a:lnTo>
                <a:lnTo>
                  <a:pt x="1047" y="728"/>
                </a:lnTo>
                <a:lnTo>
                  <a:pt x="1031" y="728"/>
                </a:lnTo>
                <a:lnTo>
                  <a:pt x="1012" y="730"/>
                </a:lnTo>
                <a:lnTo>
                  <a:pt x="978" y="733"/>
                </a:lnTo>
                <a:lnTo>
                  <a:pt x="961" y="734"/>
                </a:lnTo>
                <a:lnTo>
                  <a:pt x="961" y="599"/>
                </a:lnTo>
                <a:lnTo>
                  <a:pt x="1029" y="555"/>
                </a:lnTo>
                <a:close/>
                <a:moveTo>
                  <a:pt x="86" y="551"/>
                </a:moveTo>
                <a:lnTo>
                  <a:pt x="127" y="577"/>
                </a:lnTo>
                <a:lnTo>
                  <a:pt x="110" y="599"/>
                </a:lnTo>
                <a:lnTo>
                  <a:pt x="106" y="743"/>
                </a:lnTo>
                <a:lnTo>
                  <a:pt x="53" y="743"/>
                </a:lnTo>
                <a:lnTo>
                  <a:pt x="53" y="743"/>
                </a:lnTo>
                <a:lnTo>
                  <a:pt x="53" y="668"/>
                </a:lnTo>
                <a:lnTo>
                  <a:pt x="53" y="611"/>
                </a:lnTo>
                <a:lnTo>
                  <a:pt x="54" y="590"/>
                </a:lnTo>
                <a:lnTo>
                  <a:pt x="56" y="580"/>
                </a:lnTo>
                <a:lnTo>
                  <a:pt x="56" y="580"/>
                </a:lnTo>
                <a:lnTo>
                  <a:pt x="59" y="574"/>
                </a:lnTo>
                <a:lnTo>
                  <a:pt x="63" y="569"/>
                </a:lnTo>
                <a:lnTo>
                  <a:pt x="74" y="560"/>
                </a:lnTo>
                <a:lnTo>
                  <a:pt x="86" y="551"/>
                </a:lnTo>
                <a:lnTo>
                  <a:pt x="86" y="551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2">
            <a:extLst>
              <a:ext uri="{FF2B5EF4-FFF2-40B4-BE49-F238E27FC236}">
                <a16:creationId xmlns:a16="http://schemas.microsoft.com/office/drawing/2014/main" id="{60936339-AFB3-4435-851F-A477B939DA1B}"/>
              </a:ext>
            </a:extLst>
          </p:cNvPr>
          <p:cNvSpPr>
            <a:spLocks noEditPoints="1"/>
          </p:cNvSpPr>
          <p:nvPr/>
        </p:nvSpPr>
        <p:spPr bwMode="auto">
          <a:xfrm>
            <a:off x="7811817" y="5256115"/>
            <a:ext cx="1708131" cy="642192"/>
          </a:xfrm>
          <a:custGeom>
            <a:avLst/>
            <a:gdLst>
              <a:gd name="T0" fmla="*/ 420 w 2080"/>
              <a:gd name="T1" fmla="*/ 219 h 782"/>
              <a:gd name="T2" fmla="*/ 426 w 2080"/>
              <a:gd name="T3" fmla="*/ 195 h 782"/>
              <a:gd name="T4" fmla="*/ 414 w 2080"/>
              <a:gd name="T5" fmla="*/ 192 h 782"/>
              <a:gd name="T6" fmla="*/ 401 w 2080"/>
              <a:gd name="T7" fmla="*/ 204 h 782"/>
              <a:gd name="T8" fmla="*/ 222 w 2080"/>
              <a:gd name="T9" fmla="*/ 272 h 782"/>
              <a:gd name="T10" fmla="*/ 212 w 2080"/>
              <a:gd name="T11" fmla="*/ 257 h 782"/>
              <a:gd name="T12" fmla="*/ 185 w 2080"/>
              <a:gd name="T13" fmla="*/ 270 h 782"/>
              <a:gd name="T14" fmla="*/ 63 w 2080"/>
              <a:gd name="T15" fmla="*/ 338 h 782"/>
              <a:gd name="T16" fmla="*/ 22 w 2080"/>
              <a:gd name="T17" fmla="*/ 375 h 782"/>
              <a:gd name="T18" fmla="*/ 16 w 2080"/>
              <a:gd name="T19" fmla="*/ 457 h 782"/>
              <a:gd name="T20" fmla="*/ 8 w 2080"/>
              <a:gd name="T21" fmla="*/ 512 h 782"/>
              <a:gd name="T22" fmla="*/ 2 w 2080"/>
              <a:gd name="T23" fmla="*/ 545 h 782"/>
              <a:gd name="T24" fmla="*/ 64 w 2080"/>
              <a:gd name="T25" fmla="*/ 555 h 782"/>
              <a:gd name="T26" fmla="*/ 140 w 2080"/>
              <a:gd name="T27" fmla="*/ 601 h 782"/>
              <a:gd name="T28" fmla="*/ 149 w 2080"/>
              <a:gd name="T29" fmla="*/ 573 h 782"/>
              <a:gd name="T30" fmla="*/ 157 w 2080"/>
              <a:gd name="T31" fmla="*/ 615 h 782"/>
              <a:gd name="T32" fmla="*/ 181 w 2080"/>
              <a:gd name="T33" fmla="*/ 692 h 782"/>
              <a:gd name="T34" fmla="*/ 247 w 2080"/>
              <a:gd name="T35" fmla="*/ 751 h 782"/>
              <a:gd name="T36" fmla="*/ 341 w 2080"/>
              <a:gd name="T37" fmla="*/ 758 h 782"/>
              <a:gd name="T38" fmla="*/ 414 w 2080"/>
              <a:gd name="T39" fmla="*/ 724 h 782"/>
              <a:gd name="T40" fmla="*/ 452 w 2080"/>
              <a:gd name="T41" fmla="*/ 664 h 782"/>
              <a:gd name="T42" fmla="*/ 479 w 2080"/>
              <a:gd name="T43" fmla="*/ 612 h 782"/>
              <a:gd name="T44" fmla="*/ 1390 w 2080"/>
              <a:gd name="T45" fmla="*/ 671 h 782"/>
              <a:gd name="T46" fmla="*/ 1426 w 2080"/>
              <a:gd name="T47" fmla="*/ 705 h 782"/>
              <a:gd name="T48" fmla="*/ 1501 w 2080"/>
              <a:gd name="T49" fmla="*/ 771 h 782"/>
              <a:gd name="T50" fmla="*/ 1607 w 2080"/>
              <a:gd name="T51" fmla="*/ 779 h 782"/>
              <a:gd name="T52" fmla="*/ 1694 w 2080"/>
              <a:gd name="T53" fmla="*/ 740 h 782"/>
              <a:gd name="T54" fmla="*/ 1734 w 2080"/>
              <a:gd name="T55" fmla="*/ 684 h 782"/>
              <a:gd name="T56" fmla="*/ 2040 w 2080"/>
              <a:gd name="T57" fmla="*/ 601 h 782"/>
              <a:gd name="T58" fmla="*/ 2079 w 2080"/>
              <a:gd name="T59" fmla="*/ 598 h 782"/>
              <a:gd name="T60" fmla="*/ 2080 w 2080"/>
              <a:gd name="T61" fmla="*/ 565 h 782"/>
              <a:gd name="T62" fmla="*/ 2063 w 2080"/>
              <a:gd name="T63" fmla="*/ 462 h 782"/>
              <a:gd name="T64" fmla="*/ 2010 w 2080"/>
              <a:gd name="T65" fmla="*/ 394 h 782"/>
              <a:gd name="T66" fmla="*/ 1606 w 2080"/>
              <a:gd name="T67" fmla="*/ 265 h 782"/>
              <a:gd name="T68" fmla="*/ 1243 w 2080"/>
              <a:gd name="T69" fmla="*/ 73 h 782"/>
              <a:gd name="T70" fmla="*/ 1109 w 2080"/>
              <a:gd name="T71" fmla="*/ 60 h 782"/>
              <a:gd name="T72" fmla="*/ 1120 w 2080"/>
              <a:gd name="T73" fmla="*/ 10 h 782"/>
              <a:gd name="T74" fmla="*/ 1092 w 2080"/>
              <a:gd name="T75" fmla="*/ 0 h 782"/>
              <a:gd name="T76" fmla="*/ 1053 w 2080"/>
              <a:gd name="T77" fmla="*/ 6 h 782"/>
              <a:gd name="T78" fmla="*/ 1058 w 2080"/>
              <a:gd name="T79" fmla="*/ 59 h 782"/>
              <a:gd name="T80" fmla="*/ 883 w 2080"/>
              <a:gd name="T81" fmla="*/ 67 h 782"/>
              <a:gd name="T82" fmla="*/ 748 w 2080"/>
              <a:gd name="T83" fmla="*/ 155 h 782"/>
              <a:gd name="T84" fmla="*/ 1308 w 2080"/>
              <a:gd name="T85" fmla="*/ 149 h 782"/>
              <a:gd name="T86" fmla="*/ 1426 w 2080"/>
              <a:gd name="T87" fmla="*/ 179 h 782"/>
              <a:gd name="T88" fmla="*/ 1525 w 2080"/>
              <a:gd name="T89" fmla="*/ 280 h 782"/>
              <a:gd name="T90" fmla="*/ 1208 w 2080"/>
              <a:gd name="T91" fmla="*/ 320 h 782"/>
              <a:gd name="T92" fmla="*/ 1056 w 2080"/>
              <a:gd name="T93" fmla="*/ 136 h 782"/>
              <a:gd name="T94" fmla="*/ 1208 w 2080"/>
              <a:gd name="T95" fmla="*/ 141 h 782"/>
              <a:gd name="T96" fmla="*/ 895 w 2080"/>
              <a:gd name="T97" fmla="*/ 151 h 782"/>
              <a:gd name="T98" fmla="*/ 102 w 2080"/>
              <a:gd name="T99" fmla="*/ 385 h 782"/>
              <a:gd name="T100" fmla="*/ 117 w 2080"/>
              <a:gd name="T101" fmla="*/ 401 h 782"/>
              <a:gd name="T102" fmla="*/ 80 w 2080"/>
              <a:gd name="T103" fmla="*/ 399 h 782"/>
              <a:gd name="T104" fmla="*/ 847 w 2080"/>
              <a:gd name="T105" fmla="*/ 118 h 782"/>
              <a:gd name="T106" fmla="*/ 823 w 2080"/>
              <a:gd name="T107" fmla="*/ 154 h 782"/>
              <a:gd name="T108" fmla="*/ 684 w 2080"/>
              <a:gd name="T109" fmla="*/ 276 h 782"/>
              <a:gd name="T110" fmla="*/ 662 w 2080"/>
              <a:gd name="T111" fmla="*/ 251 h 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080" h="782">
                <a:moveTo>
                  <a:pt x="666" y="227"/>
                </a:moveTo>
                <a:lnTo>
                  <a:pt x="409" y="242"/>
                </a:lnTo>
                <a:lnTo>
                  <a:pt x="404" y="232"/>
                </a:lnTo>
                <a:lnTo>
                  <a:pt x="414" y="222"/>
                </a:lnTo>
                <a:lnTo>
                  <a:pt x="414" y="222"/>
                </a:lnTo>
                <a:lnTo>
                  <a:pt x="420" y="219"/>
                </a:lnTo>
                <a:lnTo>
                  <a:pt x="424" y="216"/>
                </a:lnTo>
                <a:lnTo>
                  <a:pt x="425" y="213"/>
                </a:lnTo>
                <a:lnTo>
                  <a:pt x="426" y="209"/>
                </a:lnTo>
                <a:lnTo>
                  <a:pt x="426" y="209"/>
                </a:lnTo>
                <a:lnTo>
                  <a:pt x="426" y="202"/>
                </a:lnTo>
                <a:lnTo>
                  <a:pt x="426" y="195"/>
                </a:lnTo>
                <a:lnTo>
                  <a:pt x="424" y="190"/>
                </a:lnTo>
                <a:lnTo>
                  <a:pt x="423" y="189"/>
                </a:lnTo>
                <a:lnTo>
                  <a:pt x="421" y="189"/>
                </a:lnTo>
                <a:lnTo>
                  <a:pt x="421" y="189"/>
                </a:lnTo>
                <a:lnTo>
                  <a:pt x="418" y="190"/>
                </a:lnTo>
                <a:lnTo>
                  <a:pt x="414" y="192"/>
                </a:lnTo>
                <a:lnTo>
                  <a:pt x="411" y="194"/>
                </a:lnTo>
                <a:lnTo>
                  <a:pt x="411" y="194"/>
                </a:lnTo>
                <a:lnTo>
                  <a:pt x="406" y="198"/>
                </a:lnTo>
                <a:lnTo>
                  <a:pt x="402" y="200"/>
                </a:lnTo>
                <a:lnTo>
                  <a:pt x="401" y="204"/>
                </a:lnTo>
                <a:lnTo>
                  <a:pt x="401" y="204"/>
                </a:lnTo>
                <a:lnTo>
                  <a:pt x="401" y="208"/>
                </a:lnTo>
                <a:lnTo>
                  <a:pt x="402" y="212"/>
                </a:lnTo>
                <a:lnTo>
                  <a:pt x="404" y="217"/>
                </a:lnTo>
                <a:lnTo>
                  <a:pt x="394" y="234"/>
                </a:lnTo>
                <a:lnTo>
                  <a:pt x="378" y="240"/>
                </a:lnTo>
                <a:lnTo>
                  <a:pt x="222" y="272"/>
                </a:lnTo>
                <a:lnTo>
                  <a:pt x="222" y="272"/>
                </a:lnTo>
                <a:lnTo>
                  <a:pt x="219" y="265"/>
                </a:lnTo>
                <a:lnTo>
                  <a:pt x="217" y="260"/>
                </a:lnTo>
                <a:lnTo>
                  <a:pt x="214" y="258"/>
                </a:lnTo>
                <a:lnTo>
                  <a:pt x="212" y="257"/>
                </a:lnTo>
                <a:lnTo>
                  <a:pt x="212" y="257"/>
                </a:lnTo>
                <a:lnTo>
                  <a:pt x="207" y="257"/>
                </a:lnTo>
                <a:lnTo>
                  <a:pt x="203" y="258"/>
                </a:lnTo>
                <a:lnTo>
                  <a:pt x="198" y="261"/>
                </a:lnTo>
                <a:lnTo>
                  <a:pt x="192" y="265"/>
                </a:lnTo>
                <a:lnTo>
                  <a:pt x="192" y="265"/>
                </a:lnTo>
                <a:lnTo>
                  <a:pt x="185" y="270"/>
                </a:lnTo>
                <a:lnTo>
                  <a:pt x="180" y="275"/>
                </a:lnTo>
                <a:lnTo>
                  <a:pt x="179" y="279"/>
                </a:lnTo>
                <a:lnTo>
                  <a:pt x="179" y="282"/>
                </a:lnTo>
                <a:lnTo>
                  <a:pt x="181" y="287"/>
                </a:lnTo>
                <a:lnTo>
                  <a:pt x="63" y="338"/>
                </a:lnTo>
                <a:lnTo>
                  <a:pt x="63" y="338"/>
                </a:lnTo>
                <a:lnTo>
                  <a:pt x="55" y="341"/>
                </a:lnTo>
                <a:lnTo>
                  <a:pt x="48" y="344"/>
                </a:lnTo>
                <a:lnTo>
                  <a:pt x="39" y="351"/>
                </a:lnTo>
                <a:lnTo>
                  <a:pt x="30" y="361"/>
                </a:lnTo>
                <a:lnTo>
                  <a:pt x="26" y="367"/>
                </a:lnTo>
                <a:lnTo>
                  <a:pt x="22" y="375"/>
                </a:lnTo>
                <a:lnTo>
                  <a:pt x="20" y="383"/>
                </a:lnTo>
                <a:lnTo>
                  <a:pt x="17" y="394"/>
                </a:lnTo>
                <a:lnTo>
                  <a:pt x="16" y="404"/>
                </a:lnTo>
                <a:lnTo>
                  <a:pt x="15" y="416"/>
                </a:lnTo>
                <a:lnTo>
                  <a:pt x="15" y="416"/>
                </a:lnTo>
                <a:lnTo>
                  <a:pt x="16" y="457"/>
                </a:lnTo>
                <a:lnTo>
                  <a:pt x="19" y="481"/>
                </a:lnTo>
                <a:lnTo>
                  <a:pt x="21" y="490"/>
                </a:lnTo>
                <a:lnTo>
                  <a:pt x="22" y="492"/>
                </a:lnTo>
                <a:lnTo>
                  <a:pt x="22" y="492"/>
                </a:lnTo>
                <a:lnTo>
                  <a:pt x="17" y="498"/>
                </a:lnTo>
                <a:lnTo>
                  <a:pt x="8" y="512"/>
                </a:lnTo>
                <a:lnTo>
                  <a:pt x="3" y="521"/>
                </a:lnTo>
                <a:lnTo>
                  <a:pt x="1" y="530"/>
                </a:lnTo>
                <a:lnTo>
                  <a:pt x="0" y="539"/>
                </a:lnTo>
                <a:lnTo>
                  <a:pt x="1" y="543"/>
                </a:lnTo>
                <a:lnTo>
                  <a:pt x="2" y="545"/>
                </a:lnTo>
                <a:lnTo>
                  <a:pt x="2" y="545"/>
                </a:lnTo>
                <a:lnTo>
                  <a:pt x="6" y="548"/>
                </a:lnTo>
                <a:lnTo>
                  <a:pt x="10" y="550"/>
                </a:lnTo>
                <a:lnTo>
                  <a:pt x="19" y="553"/>
                </a:lnTo>
                <a:lnTo>
                  <a:pt x="30" y="555"/>
                </a:lnTo>
                <a:lnTo>
                  <a:pt x="43" y="555"/>
                </a:lnTo>
                <a:lnTo>
                  <a:pt x="64" y="555"/>
                </a:lnTo>
                <a:lnTo>
                  <a:pt x="73" y="555"/>
                </a:lnTo>
                <a:lnTo>
                  <a:pt x="73" y="555"/>
                </a:lnTo>
                <a:lnTo>
                  <a:pt x="106" y="579"/>
                </a:lnTo>
                <a:lnTo>
                  <a:pt x="128" y="596"/>
                </a:lnTo>
                <a:lnTo>
                  <a:pt x="137" y="599"/>
                </a:lnTo>
                <a:lnTo>
                  <a:pt x="140" y="601"/>
                </a:lnTo>
                <a:lnTo>
                  <a:pt x="141" y="601"/>
                </a:lnTo>
                <a:lnTo>
                  <a:pt x="141" y="601"/>
                </a:lnTo>
                <a:lnTo>
                  <a:pt x="142" y="598"/>
                </a:lnTo>
                <a:lnTo>
                  <a:pt x="144" y="594"/>
                </a:lnTo>
                <a:lnTo>
                  <a:pt x="146" y="585"/>
                </a:lnTo>
                <a:lnTo>
                  <a:pt x="149" y="573"/>
                </a:lnTo>
                <a:lnTo>
                  <a:pt x="164" y="565"/>
                </a:lnTo>
                <a:lnTo>
                  <a:pt x="164" y="565"/>
                </a:lnTo>
                <a:lnTo>
                  <a:pt x="162" y="569"/>
                </a:lnTo>
                <a:lnTo>
                  <a:pt x="160" y="579"/>
                </a:lnTo>
                <a:lnTo>
                  <a:pt x="157" y="594"/>
                </a:lnTo>
                <a:lnTo>
                  <a:pt x="157" y="615"/>
                </a:lnTo>
                <a:lnTo>
                  <a:pt x="159" y="626"/>
                </a:lnTo>
                <a:lnTo>
                  <a:pt x="160" y="637"/>
                </a:lnTo>
                <a:lnTo>
                  <a:pt x="164" y="650"/>
                </a:lnTo>
                <a:lnTo>
                  <a:pt x="168" y="664"/>
                </a:lnTo>
                <a:lnTo>
                  <a:pt x="174" y="678"/>
                </a:lnTo>
                <a:lnTo>
                  <a:pt x="181" y="692"/>
                </a:lnTo>
                <a:lnTo>
                  <a:pt x="192" y="705"/>
                </a:lnTo>
                <a:lnTo>
                  <a:pt x="204" y="719"/>
                </a:lnTo>
                <a:lnTo>
                  <a:pt x="204" y="719"/>
                </a:lnTo>
                <a:lnTo>
                  <a:pt x="218" y="732"/>
                </a:lnTo>
                <a:lnTo>
                  <a:pt x="232" y="742"/>
                </a:lnTo>
                <a:lnTo>
                  <a:pt x="247" y="751"/>
                </a:lnTo>
                <a:lnTo>
                  <a:pt x="264" y="756"/>
                </a:lnTo>
                <a:lnTo>
                  <a:pt x="279" y="760"/>
                </a:lnTo>
                <a:lnTo>
                  <a:pt x="294" y="762"/>
                </a:lnTo>
                <a:lnTo>
                  <a:pt x="310" y="762"/>
                </a:lnTo>
                <a:lnTo>
                  <a:pt x="325" y="761"/>
                </a:lnTo>
                <a:lnTo>
                  <a:pt x="341" y="758"/>
                </a:lnTo>
                <a:lnTo>
                  <a:pt x="354" y="755"/>
                </a:lnTo>
                <a:lnTo>
                  <a:pt x="368" y="751"/>
                </a:lnTo>
                <a:lnTo>
                  <a:pt x="381" y="745"/>
                </a:lnTo>
                <a:lnTo>
                  <a:pt x="394" y="738"/>
                </a:lnTo>
                <a:lnTo>
                  <a:pt x="404" y="732"/>
                </a:lnTo>
                <a:lnTo>
                  <a:pt x="414" y="724"/>
                </a:lnTo>
                <a:lnTo>
                  <a:pt x="421" y="717"/>
                </a:lnTo>
                <a:lnTo>
                  <a:pt x="421" y="717"/>
                </a:lnTo>
                <a:lnTo>
                  <a:pt x="428" y="709"/>
                </a:lnTo>
                <a:lnTo>
                  <a:pt x="434" y="700"/>
                </a:lnTo>
                <a:lnTo>
                  <a:pt x="444" y="683"/>
                </a:lnTo>
                <a:lnTo>
                  <a:pt x="452" y="664"/>
                </a:lnTo>
                <a:lnTo>
                  <a:pt x="457" y="646"/>
                </a:lnTo>
                <a:lnTo>
                  <a:pt x="460" y="630"/>
                </a:lnTo>
                <a:lnTo>
                  <a:pt x="463" y="617"/>
                </a:lnTo>
                <a:lnTo>
                  <a:pt x="464" y="606"/>
                </a:lnTo>
                <a:lnTo>
                  <a:pt x="464" y="606"/>
                </a:lnTo>
                <a:lnTo>
                  <a:pt x="479" y="612"/>
                </a:lnTo>
                <a:lnTo>
                  <a:pt x="492" y="618"/>
                </a:lnTo>
                <a:lnTo>
                  <a:pt x="497" y="622"/>
                </a:lnTo>
                <a:lnTo>
                  <a:pt x="502" y="626"/>
                </a:lnTo>
                <a:lnTo>
                  <a:pt x="502" y="626"/>
                </a:lnTo>
                <a:lnTo>
                  <a:pt x="525" y="654"/>
                </a:lnTo>
                <a:lnTo>
                  <a:pt x="1390" y="671"/>
                </a:lnTo>
                <a:lnTo>
                  <a:pt x="1402" y="654"/>
                </a:lnTo>
                <a:lnTo>
                  <a:pt x="1402" y="654"/>
                </a:lnTo>
                <a:lnTo>
                  <a:pt x="1404" y="659"/>
                </a:lnTo>
                <a:lnTo>
                  <a:pt x="1409" y="674"/>
                </a:lnTo>
                <a:lnTo>
                  <a:pt x="1420" y="694"/>
                </a:lnTo>
                <a:lnTo>
                  <a:pt x="1426" y="705"/>
                </a:lnTo>
                <a:lnTo>
                  <a:pt x="1435" y="718"/>
                </a:lnTo>
                <a:lnTo>
                  <a:pt x="1445" y="731"/>
                </a:lnTo>
                <a:lnTo>
                  <a:pt x="1457" y="742"/>
                </a:lnTo>
                <a:lnTo>
                  <a:pt x="1469" y="752"/>
                </a:lnTo>
                <a:lnTo>
                  <a:pt x="1484" y="762"/>
                </a:lnTo>
                <a:lnTo>
                  <a:pt x="1501" y="771"/>
                </a:lnTo>
                <a:lnTo>
                  <a:pt x="1520" y="777"/>
                </a:lnTo>
                <a:lnTo>
                  <a:pt x="1540" y="781"/>
                </a:lnTo>
                <a:lnTo>
                  <a:pt x="1563" y="782"/>
                </a:lnTo>
                <a:lnTo>
                  <a:pt x="1563" y="782"/>
                </a:lnTo>
                <a:lnTo>
                  <a:pt x="1587" y="781"/>
                </a:lnTo>
                <a:lnTo>
                  <a:pt x="1607" y="779"/>
                </a:lnTo>
                <a:lnTo>
                  <a:pt x="1626" y="775"/>
                </a:lnTo>
                <a:lnTo>
                  <a:pt x="1642" y="770"/>
                </a:lnTo>
                <a:lnTo>
                  <a:pt x="1659" y="764"/>
                </a:lnTo>
                <a:lnTo>
                  <a:pt x="1671" y="756"/>
                </a:lnTo>
                <a:lnTo>
                  <a:pt x="1684" y="748"/>
                </a:lnTo>
                <a:lnTo>
                  <a:pt x="1694" y="740"/>
                </a:lnTo>
                <a:lnTo>
                  <a:pt x="1704" y="731"/>
                </a:lnTo>
                <a:lnTo>
                  <a:pt x="1712" y="723"/>
                </a:lnTo>
                <a:lnTo>
                  <a:pt x="1723" y="707"/>
                </a:lnTo>
                <a:lnTo>
                  <a:pt x="1731" y="693"/>
                </a:lnTo>
                <a:lnTo>
                  <a:pt x="1734" y="684"/>
                </a:lnTo>
                <a:lnTo>
                  <a:pt x="1734" y="684"/>
                </a:lnTo>
                <a:lnTo>
                  <a:pt x="1738" y="671"/>
                </a:lnTo>
                <a:lnTo>
                  <a:pt x="1741" y="660"/>
                </a:lnTo>
                <a:lnTo>
                  <a:pt x="1742" y="649"/>
                </a:lnTo>
                <a:lnTo>
                  <a:pt x="1767" y="664"/>
                </a:lnTo>
                <a:lnTo>
                  <a:pt x="1974" y="644"/>
                </a:lnTo>
                <a:lnTo>
                  <a:pt x="2040" y="601"/>
                </a:lnTo>
                <a:lnTo>
                  <a:pt x="2070" y="601"/>
                </a:lnTo>
                <a:lnTo>
                  <a:pt x="2070" y="601"/>
                </a:lnTo>
                <a:lnTo>
                  <a:pt x="2072" y="601"/>
                </a:lnTo>
                <a:lnTo>
                  <a:pt x="2075" y="601"/>
                </a:lnTo>
                <a:lnTo>
                  <a:pt x="2078" y="599"/>
                </a:lnTo>
                <a:lnTo>
                  <a:pt x="2079" y="598"/>
                </a:lnTo>
                <a:lnTo>
                  <a:pt x="2080" y="596"/>
                </a:lnTo>
                <a:lnTo>
                  <a:pt x="2080" y="593"/>
                </a:lnTo>
                <a:lnTo>
                  <a:pt x="2080" y="593"/>
                </a:lnTo>
                <a:lnTo>
                  <a:pt x="2079" y="585"/>
                </a:lnTo>
                <a:lnTo>
                  <a:pt x="2079" y="577"/>
                </a:lnTo>
                <a:lnTo>
                  <a:pt x="2080" y="565"/>
                </a:lnTo>
                <a:lnTo>
                  <a:pt x="2080" y="565"/>
                </a:lnTo>
                <a:lnTo>
                  <a:pt x="2079" y="564"/>
                </a:lnTo>
                <a:lnTo>
                  <a:pt x="2078" y="561"/>
                </a:lnTo>
                <a:lnTo>
                  <a:pt x="2072" y="556"/>
                </a:lnTo>
                <a:lnTo>
                  <a:pt x="2063" y="550"/>
                </a:lnTo>
                <a:lnTo>
                  <a:pt x="2063" y="462"/>
                </a:lnTo>
                <a:lnTo>
                  <a:pt x="2063" y="462"/>
                </a:lnTo>
                <a:lnTo>
                  <a:pt x="2056" y="453"/>
                </a:lnTo>
                <a:lnTo>
                  <a:pt x="2043" y="433"/>
                </a:lnTo>
                <a:lnTo>
                  <a:pt x="2026" y="410"/>
                </a:lnTo>
                <a:lnTo>
                  <a:pt x="2017" y="400"/>
                </a:lnTo>
                <a:lnTo>
                  <a:pt x="2010" y="394"/>
                </a:lnTo>
                <a:lnTo>
                  <a:pt x="2010" y="394"/>
                </a:lnTo>
                <a:lnTo>
                  <a:pt x="1995" y="386"/>
                </a:lnTo>
                <a:lnTo>
                  <a:pt x="1966" y="373"/>
                </a:lnTo>
                <a:lnTo>
                  <a:pt x="1887" y="339"/>
                </a:lnTo>
                <a:lnTo>
                  <a:pt x="1777" y="295"/>
                </a:lnTo>
                <a:lnTo>
                  <a:pt x="1606" y="265"/>
                </a:lnTo>
                <a:lnTo>
                  <a:pt x="1468" y="128"/>
                </a:lnTo>
                <a:lnTo>
                  <a:pt x="1468" y="128"/>
                </a:lnTo>
                <a:lnTo>
                  <a:pt x="1319" y="83"/>
                </a:lnTo>
                <a:lnTo>
                  <a:pt x="1319" y="83"/>
                </a:lnTo>
                <a:lnTo>
                  <a:pt x="1294" y="79"/>
                </a:lnTo>
                <a:lnTo>
                  <a:pt x="1243" y="73"/>
                </a:lnTo>
                <a:lnTo>
                  <a:pt x="1178" y="68"/>
                </a:lnTo>
                <a:lnTo>
                  <a:pt x="1145" y="65"/>
                </a:lnTo>
                <a:lnTo>
                  <a:pt x="1112" y="65"/>
                </a:lnTo>
                <a:lnTo>
                  <a:pt x="1106" y="65"/>
                </a:lnTo>
                <a:lnTo>
                  <a:pt x="1104" y="60"/>
                </a:lnTo>
                <a:lnTo>
                  <a:pt x="1109" y="60"/>
                </a:lnTo>
                <a:lnTo>
                  <a:pt x="1109" y="60"/>
                </a:lnTo>
                <a:lnTo>
                  <a:pt x="1113" y="59"/>
                </a:lnTo>
                <a:lnTo>
                  <a:pt x="1117" y="58"/>
                </a:lnTo>
                <a:lnTo>
                  <a:pt x="1118" y="54"/>
                </a:lnTo>
                <a:lnTo>
                  <a:pt x="1120" y="50"/>
                </a:lnTo>
                <a:lnTo>
                  <a:pt x="1120" y="10"/>
                </a:lnTo>
                <a:lnTo>
                  <a:pt x="1120" y="10"/>
                </a:lnTo>
                <a:lnTo>
                  <a:pt x="1118" y="6"/>
                </a:lnTo>
                <a:lnTo>
                  <a:pt x="1117" y="2"/>
                </a:lnTo>
                <a:lnTo>
                  <a:pt x="1113" y="1"/>
                </a:lnTo>
                <a:lnTo>
                  <a:pt x="1109" y="0"/>
                </a:lnTo>
                <a:lnTo>
                  <a:pt x="1092" y="0"/>
                </a:lnTo>
                <a:lnTo>
                  <a:pt x="1079" y="0"/>
                </a:lnTo>
                <a:lnTo>
                  <a:pt x="1061" y="0"/>
                </a:lnTo>
                <a:lnTo>
                  <a:pt x="1061" y="0"/>
                </a:lnTo>
                <a:lnTo>
                  <a:pt x="1058" y="1"/>
                </a:lnTo>
                <a:lnTo>
                  <a:pt x="1054" y="2"/>
                </a:lnTo>
                <a:lnTo>
                  <a:pt x="1053" y="6"/>
                </a:lnTo>
                <a:lnTo>
                  <a:pt x="1051" y="10"/>
                </a:lnTo>
                <a:lnTo>
                  <a:pt x="1051" y="50"/>
                </a:lnTo>
                <a:lnTo>
                  <a:pt x="1051" y="50"/>
                </a:lnTo>
                <a:lnTo>
                  <a:pt x="1053" y="54"/>
                </a:lnTo>
                <a:lnTo>
                  <a:pt x="1054" y="58"/>
                </a:lnTo>
                <a:lnTo>
                  <a:pt x="1058" y="59"/>
                </a:lnTo>
                <a:lnTo>
                  <a:pt x="1061" y="60"/>
                </a:lnTo>
                <a:lnTo>
                  <a:pt x="1070" y="60"/>
                </a:lnTo>
                <a:lnTo>
                  <a:pt x="1068" y="65"/>
                </a:lnTo>
                <a:lnTo>
                  <a:pt x="892" y="65"/>
                </a:lnTo>
                <a:lnTo>
                  <a:pt x="892" y="65"/>
                </a:lnTo>
                <a:lnTo>
                  <a:pt x="883" y="67"/>
                </a:lnTo>
                <a:lnTo>
                  <a:pt x="873" y="68"/>
                </a:lnTo>
                <a:lnTo>
                  <a:pt x="856" y="74"/>
                </a:lnTo>
                <a:lnTo>
                  <a:pt x="842" y="79"/>
                </a:lnTo>
                <a:lnTo>
                  <a:pt x="834" y="83"/>
                </a:lnTo>
                <a:lnTo>
                  <a:pt x="834" y="83"/>
                </a:lnTo>
                <a:lnTo>
                  <a:pt x="748" y="155"/>
                </a:lnTo>
                <a:lnTo>
                  <a:pt x="666" y="227"/>
                </a:lnTo>
                <a:lnTo>
                  <a:pt x="666" y="227"/>
                </a:lnTo>
                <a:close/>
                <a:moveTo>
                  <a:pt x="1243" y="141"/>
                </a:moveTo>
                <a:lnTo>
                  <a:pt x="1243" y="141"/>
                </a:lnTo>
                <a:lnTo>
                  <a:pt x="1262" y="144"/>
                </a:lnTo>
                <a:lnTo>
                  <a:pt x="1308" y="149"/>
                </a:lnTo>
                <a:lnTo>
                  <a:pt x="1361" y="157"/>
                </a:lnTo>
                <a:lnTo>
                  <a:pt x="1386" y="164"/>
                </a:lnTo>
                <a:lnTo>
                  <a:pt x="1407" y="169"/>
                </a:lnTo>
                <a:lnTo>
                  <a:pt x="1407" y="169"/>
                </a:lnTo>
                <a:lnTo>
                  <a:pt x="1416" y="173"/>
                </a:lnTo>
                <a:lnTo>
                  <a:pt x="1426" y="179"/>
                </a:lnTo>
                <a:lnTo>
                  <a:pt x="1436" y="186"/>
                </a:lnTo>
                <a:lnTo>
                  <a:pt x="1448" y="195"/>
                </a:lnTo>
                <a:lnTo>
                  <a:pt x="1469" y="217"/>
                </a:lnTo>
                <a:lnTo>
                  <a:pt x="1491" y="238"/>
                </a:lnTo>
                <a:lnTo>
                  <a:pt x="1510" y="261"/>
                </a:lnTo>
                <a:lnTo>
                  <a:pt x="1525" y="280"/>
                </a:lnTo>
                <a:lnTo>
                  <a:pt x="1539" y="298"/>
                </a:lnTo>
                <a:lnTo>
                  <a:pt x="1539" y="310"/>
                </a:lnTo>
                <a:lnTo>
                  <a:pt x="1243" y="310"/>
                </a:lnTo>
                <a:lnTo>
                  <a:pt x="1243" y="141"/>
                </a:lnTo>
                <a:close/>
                <a:moveTo>
                  <a:pt x="1208" y="141"/>
                </a:moveTo>
                <a:lnTo>
                  <a:pt x="1208" y="320"/>
                </a:lnTo>
                <a:lnTo>
                  <a:pt x="859" y="310"/>
                </a:lnTo>
                <a:lnTo>
                  <a:pt x="915" y="146"/>
                </a:lnTo>
                <a:lnTo>
                  <a:pt x="915" y="146"/>
                </a:lnTo>
                <a:lnTo>
                  <a:pt x="952" y="142"/>
                </a:lnTo>
                <a:lnTo>
                  <a:pt x="1056" y="136"/>
                </a:lnTo>
                <a:lnTo>
                  <a:pt x="1056" y="136"/>
                </a:lnTo>
                <a:lnTo>
                  <a:pt x="1089" y="135"/>
                </a:lnTo>
                <a:lnTo>
                  <a:pt x="1118" y="135"/>
                </a:lnTo>
                <a:lnTo>
                  <a:pt x="1144" y="136"/>
                </a:lnTo>
                <a:lnTo>
                  <a:pt x="1166" y="136"/>
                </a:lnTo>
                <a:lnTo>
                  <a:pt x="1197" y="140"/>
                </a:lnTo>
                <a:lnTo>
                  <a:pt x="1208" y="141"/>
                </a:lnTo>
                <a:lnTo>
                  <a:pt x="1208" y="141"/>
                </a:lnTo>
                <a:close/>
                <a:moveTo>
                  <a:pt x="895" y="151"/>
                </a:moveTo>
                <a:lnTo>
                  <a:pt x="847" y="303"/>
                </a:lnTo>
                <a:lnTo>
                  <a:pt x="741" y="303"/>
                </a:lnTo>
                <a:lnTo>
                  <a:pt x="741" y="293"/>
                </a:lnTo>
                <a:lnTo>
                  <a:pt x="895" y="151"/>
                </a:lnTo>
                <a:close/>
                <a:moveTo>
                  <a:pt x="80" y="387"/>
                </a:moveTo>
                <a:lnTo>
                  <a:pt x="80" y="387"/>
                </a:lnTo>
                <a:lnTo>
                  <a:pt x="87" y="386"/>
                </a:lnTo>
                <a:lnTo>
                  <a:pt x="93" y="385"/>
                </a:lnTo>
                <a:lnTo>
                  <a:pt x="102" y="385"/>
                </a:lnTo>
                <a:lnTo>
                  <a:pt x="102" y="385"/>
                </a:lnTo>
                <a:lnTo>
                  <a:pt x="111" y="385"/>
                </a:lnTo>
                <a:lnTo>
                  <a:pt x="118" y="386"/>
                </a:lnTo>
                <a:lnTo>
                  <a:pt x="123" y="389"/>
                </a:lnTo>
                <a:lnTo>
                  <a:pt x="123" y="399"/>
                </a:lnTo>
                <a:lnTo>
                  <a:pt x="123" y="399"/>
                </a:lnTo>
                <a:lnTo>
                  <a:pt x="117" y="401"/>
                </a:lnTo>
                <a:lnTo>
                  <a:pt x="111" y="402"/>
                </a:lnTo>
                <a:lnTo>
                  <a:pt x="102" y="402"/>
                </a:lnTo>
                <a:lnTo>
                  <a:pt x="102" y="402"/>
                </a:lnTo>
                <a:lnTo>
                  <a:pt x="92" y="402"/>
                </a:lnTo>
                <a:lnTo>
                  <a:pt x="85" y="401"/>
                </a:lnTo>
                <a:lnTo>
                  <a:pt x="80" y="399"/>
                </a:lnTo>
                <a:lnTo>
                  <a:pt x="80" y="387"/>
                </a:lnTo>
                <a:close/>
                <a:moveTo>
                  <a:pt x="827" y="96"/>
                </a:moveTo>
                <a:lnTo>
                  <a:pt x="827" y="96"/>
                </a:lnTo>
                <a:lnTo>
                  <a:pt x="837" y="107"/>
                </a:lnTo>
                <a:lnTo>
                  <a:pt x="847" y="118"/>
                </a:lnTo>
                <a:lnTo>
                  <a:pt x="847" y="118"/>
                </a:lnTo>
                <a:lnTo>
                  <a:pt x="848" y="120"/>
                </a:lnTo>
                <a:lnTo>
                  <a:pt x="848" y="122"/>
                </a:lnTo>
                <a:lnTo>
                  <a:pt x="847" y="128"/>
                </a:lnTo>
                <a:lnTo>
                  <a:pt x="847" y="128"/>
                </a:lnTo>
                <a:lnTo>
                  <a:pt x="841" y="136"/>
                </a:lnTo>
                <a:lnTo>
                  <a:pt x="823" y="154"/>
                </a:lnTo>
                <a:lnTo>
                  <a:pt x="770" y="204"/>
                </a:lnTo>
                <a:lnTo>
                  <a:pt x="714" y="255"/>
                </a:lnTo>
                <a:lnTo>
                  <a:pt x="697" y="271"/>
                </a:lnTo>
                <a:lnTo>
                  <a:pt x="688" y="277"/>
                </a:lnTo>
                <a:lnTo>
                  <a:pt x="688" y="277"/>
                </a:lnTo>
                <a:lnTo>
                  <a:pt x="684" y="276"/>
                </a:lnTo>
                <a:lnTo>
                  <a:pt x="678" y="274"/>
                </a:lnTo>
                <a:lnTo>
                  <a:pt x="671" y="269"/>
                </a:lnTo>
                <a:lnTo>
                  <a:pt x="669" y="265"/>
                </a:lnTo>
                <a:lnTo>
                  <a:pt x="666" y="260"/>
                </a:lnTo>
                <a:lnTo>
                  <a:pt x="666" y="260"/>
                </a:lnTo>
                <a:lnTo>
                  <a:pt x="662" y="251"/>
                </a:lnTo>
                <a:lnTo>
                  <a:pt x="660" y="246"/>
                </a:lnTo>
                <a:lnTo>
                  <a:pt x="661" y="242"/>
                </a:lnTo>
                <a:lnTo>
                  <a:pt x="827" y="9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926CB3A5-19FB-4756-A567-AF254231418C}"/>
              </a:ext>
            </a:extLst>
          </p:cNvPr>
          <p:cNvSpPr>
            <a:spLocks noEditPoints="1"/>
          </p:cNvSpPr>
          <p:nvPr/>
        </p:nvSpPr>
        <p:spPr bwMode="auto">
          <a:xfrm>
            <a:off x="7899883" y="1164891"/>
            <a:ext cx="1616773" cy="1096910"/>
          </a:xfrm>
          <a:custGeom>
            <a:avLst/>
            <a:gdLst>
              <a:gd name="T0" fmla="*/ 726 w 1866"/>
              <a:gd name="T1" fmla="*/ 4 h 1266"/>
              <a:gd name="T2" fmla="*/ 625 w 1866"/>
              <a:gd name="T3" fmla="*/ 4 h 1266"/>
              <a:gd name="T4" fmla="*/ 583 w 1866"/>
              <a:gd name="T5" fmla="*/ 55 h 1266"/>
              <a:gd name="T6" fmla="*/ 307 w 1866"/>
              <a:gd name="T7" fmla="*/ 70 h 1266"/>
              <a:gd name="T8" fmla="*/ 203 w 1866"/>
              <a:gd name="T9" fmla="*/ 102 h 1266"/>
              <a:gd name="T10" fmla="*/ 76 w 1866"/>
              <a:gd name="T11" fmla="*/ 300 h 1266"/>
              <a:gd name="T12" fmla="*/ 22 w 1866"/>
              <a:gd name="T13" fmla="*/ 346 h 1266"/>
              <a:gd name="T14" fmla="*/ 2 w 1866"/>
              <a:gd name="T15" fmla="*/ 451 h 1266"/>
              <a:gd name="T16" fmla="*/ 3 w 1866"/>
              <a:gd name="T17" fmla="*/ 483 h 1266"/>
              <a:gd name="T18" fmla="*/ 81 w 1866"/>
              <a:gd name="T19" fmla="*/ 587 h 1266"/>
              <a:gd name="T20" fmla="*/ 89 w 1866"/>
              <a:gd name="T21" fmla="*/ 739 h 1266"/>
              <a:gd name="T22" fmla="*/ 139 w 1866"/>
              <a:gd name="T23" fmla="*/ 801 h 1266"/>
              <a:gd name="T24" fmla="*/ 206 w 1866"/>
              <a:gd name="T25" fmla="*/ 763 h 1266"/>
              <a:gd name="T26" fmla="*/ 466 w 1866"/>
              <a:gd name="T27" fmla="*/ 957 h 1266"/>
              <a:gd name="T28" fmla="*/ 503 w 1866"/>
              <a:gd name="T29" fmla="*/ 1170 h 1266"/>
              <a:gd name="T30" fmla="*/ 560 w 1866"/>
              <a:gd name="T31" fmla="*/ 1248 h 1266"/>
              <a:gd name="T32" fmla="*/ 614 w 1866"/>
              <a:gd name="T33" fmla="*/ 1266 h 1266"/>
              <a:gd name="T34" fmla="*/ 706 w 1866"/>
              <a:gd name="T35" fmla="*/ 1218 h 1266"/>
              <a:gd name="T36" fmla="*/ 761 w 1866"/>
              <a:gd name="T37" fmla="*/ 1116 h 1266"/>
              <a:gd name="T38" fmla="*/ 1123 w 1866"/>
              <a:gd name="T39" fmla="*/ 1053 h 1266"/>
              <a:gd name="T40" fmla="*/ 1303 w 1866"/>
              <a:gd name="T41" fmla="*/ 1032 h 1266"/>
              <a:gd name="T42" fmla="*/ 1567 w 1866"/>
              <a:gd name="T43" fmla="*/ 1059 h 1266"/>
              <a:gd name="T44" fmla="*/ 1622 w 1866"/>
              <a:gd name="T45" fmla="*/ 967 h 1266"/>
              <a:gd name="T46" fmla="*/ 1659 w 1866"/>
              <a:gd name="T47" fmla="*/ 961 h 1266"/>
              <a:gd name="T48" fmla="*/ 1858 w 1866"/>
              <a:gd name="T49" fmla="*/ 852 h 1266"/>
              <a:gd name="T50" fmla="*/ 1841 w 1866"/>
              <a:gd name="T51" fmla="*/ 810 h 1266"/>
              <a:gd name="T52" fmla="*/ 1839 w 1866"/>
              <a:gd name="T53" fmla="*/ 595 h 1266"/>
              <a:gd name="T54" fmla="*/ 1684 w 1866"/>
              <a:gd name="T55" fmla="*/ 426 h 1266"/>
              <a:gd name="T56" fmla="*/ 1680 w 1866"/>
              <a:gd name="T57" fmla="*/ 392 h 1266"/>
              <a:gd name="T58" fmla="*/ 1629 w 1866"/>
              <a:gd name="T59" fmla="*/ 406 h 1266"/>
              <a:gd name="T60" fmla="*/ 1629 w 1866"/>
              <a:gd name="T61" fmla="*/ 459 h 1266"/>
              <a:gd name="T62" fmla="*/ 1307 w 1866"/>
              <a:gd name="T63" fmla="*/ 392 h 1266"/>
              <a:gd name="T64" fmla="*/ 1113 w 1866"/>
              <a:gd name="T65" fmla="*/ 103 h 1266"/>
              <a:gd name="T66" fmla="*/ 881 w 1866"/>
              <a:gd name="T67" fmla="*/ 69 h 1266"/>
              <a:gd name="T68" fmla="*/ 581 w 1866"/>
              <a:gd name="T69" fmla="*/ 109 h 1266"/>
              <a:gd name="T70" fmla="*/ 938 w 1866"/>
              <a:gd name="T71" fmla="*/ 103 h 1266"/>
              <a:gd name="T72" fmla="*/ 1164 w 1866"/>
              <a:gd name="T73" fmla="*/ 344 h 1266"/>
              <a:gd name="T74" fmla="*/ 980 w 1866"/>
              <a:gd name="T75" fmla="*/ 366 h 1266"/>
              <a:gd name="T76" fmla="*/ 895 w 1866"/>
              <a:gd name="T77" fmla="*/ 365 h 1266"/>
              <a:gd name="T78" fmla="*/ 503 w 1866"/>
              <a:gd name="T79" fmla="*/ 369 h 1266"/>
              <a:gd name="T80" fmla="*/ 484 w 1866"/>
              <a:gd name="T81" fmla="*/ 311 h 1266"/>
              <a:gd name="T82" fmla="*/ 409 w 1866"/>
              <a:gd name="T83" fmla="*/ 149 h 1266"/>
              <a:gd name="T84" fmla="*/ 405 w 1866"/>
              <a:gd name="T85" fmla="*/ 379 h 1266"/>
              <a:gd name="T86" fmla="*/ 246 w 1866"/>
              <a:gd name="T87" fmla="*/ 132 h 1266"/>
              <a:gd name="T88" fmla="*/ 682 w 1866"/>
              <a:gd name="T89" fmla="*/ 726 h 1266"/>
              <a:gd name="T90" fmla="*/ 981 w 1866"/>
              <a:gd name="T91" fmla="*/ 706 h 1266"/>
              <a:gd name="T92" fmla="*/ 1015 w 1866"/>
              <a:gd name="T93" fmla="*/ 740 h 1266"/>
              <a:gd name="T94" fmla="*/ 990 w 1866"/>
              <a:gd name="T95" fmla="*/ 842 h 1266"/>
              <a:gd name="T96" fmla="*/ 928 w 1866"/>
              <a:gd name="T97" fmla="*/ 867 h 1266"/>
              <a:gd name="T98" fmla="*/ 883 w 1866"/>
              <a:gd name="T99" fmla="*/ 852 h 1266"/>
              <a:gd name="T100" fmla="*/ 864 w 1866"/>
              <a:gd name="T101" fmla="*/ 784 h 1266"/>
              <a:gd name="T102" fmla="*/ 920 w 1866"/>
              <a:gd name="T103" fmla="*/ 709 h 1266"/>
              <a:gd name="T104" fmla="*/ 1787 w 1866"/>
              <a:gd name="T105" fmla="*/ 634 h 1266"/>
              <a:gd name="T106" fmla="*/ 1809 w 1866"/>
              <a:gd name="T107" fmla="*/ 670 h 1266"/>
              <a:gd name="T108" fmla="*/ 1778 w 1866"/>
              <a:gd name="T109" fmla="*/ 755 h 1266"/>
              <a:gd name="T110" fmla="*/ 1743 w 1866"/>
              <a:gd name="T111" fmla="*/ 770 h 1266"/>
              <a:gd name="T112" fmla="*/ 1729 w 1866"/>
              <a:gd name="T113" fmla="*/ 711 h 1266"/>
              <a:gd name="T114" fmla="*/ 1769 w 1866"/>
              <a:gd name="T115" fmla="*/ 638 h 1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866" h="1266">
                <a:moveTo>
                  <a:pt x="736" y="58"/>
                </a:moveTo>
                <a:lnTo>
                  <a:pt x="736" y="58"/>
                </a:lnTo>
                <a:lnTo>
                  <a:pt x="734" y="33"/>
                </a:lnTo>
                <a:lnTo>
                  <a:pt x="731" y="15"/>
                </a:lnTo>
                <a:lnTo>
                  <a:pt x="728" y="8"/>
                </a:lnTo>
                <a:lnTo>
                  <a:pt x="726" y="4"/>
                </a:lnTo>
                <a:lnTo>
                  <a:pt x="726" y="4"/>
                </a:lnTo>
                <a:lnTo>
                  <a:pt x="719" y="3"/>
                </a:lnTo>
                <a:lnTo>
                  <a:pt x="706" y="1"/>
                </a:lnTo>
                <a:lnTo>
                  <a:pt x="673" y="0"/>
                </a:lnTo>
                <a:lnTo>
                  <a:pt x="642" y="1"/>
                </a:lnTo>
                <a:lnTo>
                  <a:pt x="630" y="3"/>
                </a:lnTo>
                <a:lnTo>
                  <a:pt x="626" y="4"/>
                </a:lnTo>
                <a:lnTo>
                  <a:pt x="625" y="4"/>
                </a:lnTo>
                <a:lnTo>
                  <a:pt x="625" y="4"/>
                </a:lnTo>
                <a:lnTo>
                  <a:pt x="623" y="9"/>
                </a:lnTo>
                <a:lnTo>
                  <a:pt x="621" y="15"/>
                </a:lnTo>
                <a:lnTo>
                  <a:pt x="617" y="32"/>
                </a:lnTo>
                <a:lnTo>
                  <a:pt x="615" y="55"/>
                </a:lnTo>
                <a:lnTo>
                  <a:pt x="615" y="55"/>
                </a:lnTo>
                <a:lnTo>
                  <a:pt x="583" y="55"/>
                </a:lnTo>
                <a:lnTo>
                  <a:pt x="509" y="56"/>
                </a:lnTo>
                <a:lnTo>
                  <a:pt x="465" y="56"/>
                </a:lnTo>
                <a:lnTo>
                  <a:pt x="419" y="58"/>
                </a:lnTo>
                <a:lnTo>
                  <a:pt x="375" y="61"/>
                </a:lnTo>
                <a:lnTo>
                  <a:pt x="338" y="65"/>
                </a:lnTo>
                <a:lnTo>
                  <a:pt x="338" y="65"/>
                </a:lnTo>
                <a:lnTo>
                  <a:pt x="307" y="70"/>
                </a:lnTo>
                <a:lnTo>
                  <a:pt x="281" y="75"/>
                </a:lnTo>
                <a:lnTo>
                  <a:pt x="258" y="80"/>
                </a:lnTo>
                <a:lnTo>
                  <a:pt x="240" y="85"/>
                </a:lnTo>
                <a:lnTo>
                  <a:pt x="225" y="90"/>
                </a:lnTo>
                <a:lnTo>
                  <a:pt x="214" y="95"/>
                </a:lnTo>
                <a:lnTo>
                  <a:pt x="207" y="99"/>
                </a:lnTo>
                <a:lnTo>
                  <a:pt x="203" y="102"/>
                </a:lnTo>
                <a:lnTo>
                  <a:pt x="203" y="102"/>
                </a:lnTo>
                <a:lnTo>
                  <a:pt x="197" y="112"/>
                </a:lnTo>
                <a:lnTo>
                  <a:pt x="185" y="133"/>
                </a:lnTo>
                <a:lnTo>
                  <a:pt x="155" y="197"/>
                </a:lnTo>
                <a:lnTo>
                  <a:pt x="111" y="287"/>
                </a:lnTo>
                <a:lnTo>
                  <a:pt x="111" y="287"/>
                </a:lnTo>
                <a:lnTo>
                  <a:pt x="76" y="300"/>
                </a:lnTo>
                <a:lnTo>
                  <a:pt x="50" y="309"/>
                </a:lnTo>
                <a:lnTo>
                  <a:pt x="41" y="313"/>
                </a:lnTo>
                <a:lnTo>
                  <a:pt x="38" y="314"/>
                </a:lnTo>
                <a:lnTo>
                  <a:pt x="38" y="314"/>
                </a:lnTo>
                <a:lnTo>
                  <a:pt x="34" y="320"/>
                </a:lnTo>
                <a:lnTo>
                  <a:pt x="29" y="332"/>
                </a:lnTo>
                <a:lnTo>
                  <a:pt x="22" y="346"/>
                </a:lnTo>
                <a:lnTo>
                  <a:pt x="21" y="353"/>
                </a:lnTo>
                <a:lnTo>
                  <a:pt x="21" y="361"/>
                </a:lnTo>
                <a:lnTo>
                  <a:pt x="21" y="446"/>
                </a:lnTo>
                <a:lnTo>
                  <a:pt x="21" y="446"/>
                </a:lnTo>
                <a:lnTo>
                  <a:pt x="11" y="447"/>
                </a:lnTo>
                <a:lnTo>
                  <a:pt x="5" y="450"/>
                </a:lnTo>
                <a:lnTo>
                  <a:pt x="2" y="451"/>
                </a:lnTo>
                <a:lnTo>
                  <a:pt x="1" y="453"/>
                </a:lnTo>
                <a:lnTo>
                  <a:pt x="1" y="453"/>
                </a:lnTo>
                <a:lnTo>
                  <a:pt x="0" y="459"/>
                </a:lnTo>
                <a:lnTo>
                  <a:pt x="0" y="469"/>
                </a:lnTo>
                <a:lnTo>
                  <a:pt x="2" y="478"/>
                </a:lnTo>
                <a:lnTo>
                  <a:pt x="2" y="482"/>
                </a:lnTo>
                <a:lnTo>
                  <a:pt x="3" y="483"/>
                </a:lnTo>
                <a:lnTo>
                  <a:pt x="3" y="483"/>
                </a:lnTo>
                <a:lnTo>
                  <a:pt x="8" y="486"/>
                </a:lnTo>
                <a:lnTo>
                  <a:pt x="15" y="492"/>
                </a:lnTo>
                <a:lnTo>
                  <a:pt x="24" y="500"/>
                </a:lnTo>
                <a:lnTo>
                  <a:pt x="61" y="567"/>
                </a:lnTo>
                <a:lnTo>
                  <a:pt x="81" y="587"/>
                </a:lnTo>
                <a:lnTo>
                  <a:pt x="81" y="587"/>
                </a:lnTo>
                <a:lnTo>
                  <a:pt x="78" y="613"/>
                </a:lnTo>
                <a:lnTo>
                  <a:pt x="78" y="639"/>
                </a:lnTo>
                <a:lnTo>
                  <a:pt x="78" y="671"/>
                </a:lnTo>
                <a:lnTo>
                  <a:pt x="80" y="688"/>
                </a:lnTo>
                <a:lnTo>
                  <a:pt x="81" y="706"/>
                </a:lnTo>
                <a:lnTo>
                  <a:pt x="83" y="722"/>
                </a:lnTo>
                <a:lnTo>
                  <a:pt x="89" y="739"/>
                </a:lnTo>
                <a:lnTo>
                  <a:pt x="94" y="754"/>
                </a:lnTo>
                <a:lnTo>
                  <a:pt x="100" y="768"/>
                </a:lnTo>
                <a:lnTo>
                  <a:pt x="109" y="779"/>
                </a:lnTo>
                <a:lnTo>
                  <a:pt x="119" y="789"/>
                </a:lnTo>
                <a:lnTo>
                  <a:pt x="119" y="789"/>
                </a:lnTo>
                <a:lnTo>
                  <a:pt x="129" y="797"/>
                </a:lnTo>
                <a:lnTo>
                  <a:pt x="139" y="801"/>
                </a:lnTo>
                <a:lnTo>
                  <a:pt x="150" y="801"/>
                </a:lnTo>
                <a:lnTo>
                  <a:pt x="160" y="800"/>
                </a:lnTo>
                <a:lnTo>
                  <a:pt x="169" y="797"/>
                </a:lnTo>
                <a:lnTo>
                  <a:pt x="178" y="792"/>
                </a:lnTo>
                <a:lnTo>
                  <a:pt x="185" y="786"/>
                </a:lnTo>
                <a:lnTo>
                  <a:pt x="193" y="778"/>
                </a:lnTo>
                <a:lnTo>
                  <a:pt x="206" y="763"/>
                </a:lnTo>
                <a:lnTo>
                  <a:pt x="214" y="747"/>
                </a:lnTo>
                <a:lnTo>
                  <a:pt x="223" y="732"/>
                </a:lnTo>
                <a:lnTo>
                  <a:pt x="436" y="898"/>
                </a:lnTo>
                <a:lnTo>
                  <a:pt x="466" y="914"/>
                </a:lnTo>
                <a:lnTo>
                  <a:pt x="466" y="914"/>
                </a:lnTo>
                <a:lnTo>
                  <a:pt x="466" y="925"/>
                </a:lnTo>
                <a:lnTo>
                  <a:pt x="466" y="957"/>
                </a:lnTo>
                <a:lnTo>
                  <a:pt x="469" y="1003"/>
                </a:lnTo>
                <a:lnTo>
                  <a:pt x="471" y="1030"/>
                </a:lnTo>
                <a:lnTo>
                  <a:pt x="475" y="1058"/>
                </a:lnTo>
                <a:lnTo>
                  <a:pt x="480" y="1086"/>
                </a:lnTo>
                <a:lnTo>
                  <a:pt x="486" y="1115"/>
                </a:lnTo>
                <a:lnTo>
                  <a:pt x="494" y="1143"/>
                </a:lnTo>
                <a:lnTo>
                  <a:pt x="503" y="1170"/>
                </a:lnTo>
                <a:lnTo>
                  <a:pt x="514" y="1194"/>
                </a:lnTo>
                <a:lnTo>
                  <a:pt x="521" y="1205"/>
                </a:lnTo>
                <a:lnTo>
                  <a:pt x="527" y="1215"/>
                </a:lnTo>
                <a:lnTo>
                  <a:pt x="535" y="1226"/>
                </a:lnTo>
                <a:lnTo>
                  <a:pt x="542" y="1233"/>
                </a:lnTo>
                <a:lnTo>
                  <a:pt x="551" y="1241"/>
                </a:lnTo>
                <a:lnTo>
                  <a:pt x="560" y="1248"/>
                </a:lnTo>
                <a:lnTo>
                  <a:pt x="560" y="1248"/>
                </a:lnTo>
                <a:lnTo>
                  <a:pt x="570" y="1253"/>
                </a:lnTo>
                <a:lnTo>
                  <a:pt x="579" y="1257"/>
                </a:lnTo>
                <a:lnTo>
                  <a:pt x="588" y="1261"/>
                </a:lnTo>
                <a:lnTo>
                  <a:pt x="597" y="1264"/>
                </a:lnTo>
                <a:lnTo>
                  <a:pt x="605" y="1265"/>
                </a:lnTo>
                <a:lnTo>
                  <a:pt x="614" y="1266"/>
                </a:lnTo>
                <a:lnTo>
                  <a:pt x="630" y="1265"/>
                </a:lnTo>
                <a:lnTo>
                  <a:pt x="645" y="1262"/>
                </a:lnTo>
                <a:lnTo>
                  <a:pt x="659" y="1256"/>
                </a:lnTo>
                <a:lnTo>
                  <a:pt x="672" y="1248"/>
                </a:lnTo>
                <a:lnTo>
                  <a:pt x="685" y="1239"/>
                </a:lnTo>
                <a:lnTo>
                  <a:pt x="696" y="1229"/>
                </a:lnTo>
                <a:lnTo>
                  <a:pt x="706" y="1218"/>
                </a:lnTo>
                <a:lnTo>
                  <a:pt x="717" y="1205"/>
                </a:lnTo>
                <a:lnTo>
                  <a:pt x="726" y="1194"/>
                </a:lnTo>
                <a:lnTo>
                  <a:pt x="739" y="1170"/>
                </a:lnTo>
                <a:lnTo>
                  <a:pt x="750" y="1151"/>
                </a:lnTo>
                <a:lnTo>
                  <a:pt x="750" y="1151"/>
                </a:lnTo>
                <a:lnTo>
                  <a:pt x="756" y="1133"/>
                </a:lnTo>
                <a:lnTo>
                  <a:pt x="761" y="1116"/>
                </a:lnTo>
                <a:lnTo>
                  <a:pt x="765" y="1100"/>
                </a:lnTo>
                <a:lnTo>
                  <a:pt x="767" y="1084"/>
                </a:lnTo>
                <a:lnTo>
                  <a:pt x="770" y="1062"/>
                </a:lnTo>
                <a:lnTo>
                  <a:pt x="770" y="1053"/>
                </a:lnTo>
                <a:lnTo>
                  <a:pt x="770" y="1053"/>
                </a:lnTo>
                <a:lnTo>
                  <a:pt x="915" y="1053"/>
                </a:lnTo>
                <a:lnTo>
                  <a:pt x="1123" y="1053"/>
                </a:lnTo>
                <a:lnTo>
                  <a:pt x="1123" y="1053"/>
                </a:lnTo>
                <a:lnTo>
                  <a:pt x="1155" y="1051"/>
                </a:lnTo>
                <a:lnTo>
                  <a:pt x="1187" y="1049"/>
                </a:lnTo>
                <a:lnTo>
                  <a:pt x="1216" y="1045"/>
                </a:lnTo>
                <a:lnTo>
                  <a:pt x="1244" y="1042"/>
                </a:lnTo>
                <a:lnTo>
                  <a:pt x="1286" y="1035"/>
                </a:lnTo>
                <a:lnTo>
                  <a:pt x="1303" y="1032"/>
                </a:lnTo>
                <a:lnTo>
                  <a:pt x="1289" y="1124"/>
                </a:lnTo>
                <a:lnTo>
                  <a:pt x="1296" y="1130"/>
                </a:lnTo>
                <a:lnTo>
                  <a:pt x="1549" y="1103"/>
                </a:lnTo>
                <a:lnTo>
                  <a:pt x="1556" y="1089"/>
                </a:lnTo>
                <a:lnTo>
                  <a:pt x="1560" y="1063"/>
                </a:lnTo>
                <a:lnTo>
                  <a:pt x="1560" y="1063"/>
                </a:lnTo>
                <a:lnTo>
                  <a:pt x="1567" y="1059"/>
                </a:lnTo>
                <a:lnTo>
                  <a:pt x="1576" y="1054"/>
                </a:lnTo>
                <a:lnTo>
                  <a:pt x="1586" y="1046"/>
                </a:lnTo>
                <a:lnTo>
                  <a:pt x="1586" y="1046"/>
                </a:lnTo>
                <a:lnTo>
                  <a:pt x="1591" y="1039"/>
                </a:lnTo>
                <a:lnTo>
                  <a:pt x="1599" y="1026"/>
                </a:lnTo>
                <a:lnTo>
                  <a:pt x="1612" y="995"/>
                </a:lnTo>
                <a:lnTo>
                  <a:pt x="1622" y="967"/>
                </a:lnTo>
                <a:lnTo>
                  <a:pt x="1627" y="955"/>
                </a:lnTo>
                <a:lnTo>
                  <a:pt x="1627" y="955"/>
                </a:lnTo>
                <a:lnTo>
                  <a:pt x="1636" y="957"/>
                </a:lnTo>
                <a:lnTo>
                  <a:pt x="1645" y="960"/>
                </a:lnTo>
                <a:lnTo>
                  <a:pt x="1654" y="961"/>
                </a:lnTo>
                <a:lnTo>
                  <a:pt x="1654" y="961"/>
                </a:lnTo>
                <a:lnTo>
                  <a:pt x="1659" y="961"/>
                </a:lnTo>
                <a:lnTo>
                  <a:pt x="1664" y="960"/>
                </a:lnTo>
                <a:lnTo>
                  <a:pt x="1677" y="953"/>
                </a:lnTo>
                <a:lnTo>
                  <a:pt x="1690" y="945"/>
                </a:lnTo>
                <a:lnTo>
                  <a:pt x="1711" y="898"/>
                </a:lnTo>
                <a:lnTo>
                  <a:pt x="1849" y="867"/>
                </a:lnTo>
                <a:lnTo>
                  <a:pt x="1849" y="867"/>
                </a:lnTo>
                <a:lnTo>
                  <a:pt x="1858" y="852"/>
                </a:lnTo>
                <a:lnTo>
                  <a:pt x="1863" y="842"/>
                </a:lnTo>
                <a:lnTo>
                  <a:pt x="1866" y="836"/>
                </a:lnTo>
                <a:lnTo>
                  <a:pt x="1866" y="834"/>
                </a:lnTo>
                <a:lnTo>
                  <a:pt x="1866" y="834"/>
                </a:lnTo>
                <a:lnTo>
                  <a:pt x="1863" y="830"/>
                </a:lnTo>
                <a:lnTo>
                  <a:pt x="1857" y="824"/>
                </a:lnTo>
                <a:lnTo>
                  <a:pt x="1841" y="810"/>
                </a:lnTo>
                <a:lnTo>
                  <a:pt x="1815" y="789"/>
                </a:lnTo>
                <a:lnTo>
                  <a:pt x="1815" y="789"/>
                </a:lnTo>
                <a:lnTo>
                  <a:pt x="1828" y="707"/>
                </a:lnTo>
                <a:lnTo>
                  <a:pt x="1842" y="611"/>
                </a:lnTo>
                <a:lnTo>
                  <a:pt x="1842" y="611"/>
                </a:lnTo>
                <a:lnTo>
                  <a:pt x="1842" y="604"/>
                </a:lnTo>
                <a:lnTo>
                  <a:pt x="1839" y="595"/>
                </a:lnTo>
                <a:lnTo>
                  <a:pt x="1835" y="586"/>
                </a:lnTo>
                <a:lnTo>
                  <a:pt x="1830" y="576"/>
                </a:lnTo>
                <a:lnTo>
                  <a:pt x="1820" y="561"/>
                </a:lnTo>
                <a:lnTo>
                  <a:pt x="1815" y="554"/>
                </a:lnTo>
                <a:lnTo>
                  <a:pt x="1701" y="510"/>
                </a:lnTo>
                <a:lnTo>
                  <a:pt x="1694" y="446"/>
                </a:lnTo>
                <a:lnTo>
                  <a:pt x="1684" y="426"/>
                </a:lnTo>
                <a:lnTo>
                  <a:pt x="1684" y="426"/>
                </a:lnTo>
                <a:lnTo>
                  <a:pt x="1685" y="411"/>
                </a:lnTo>
                <a:lnTo>
                  <a:pt x="1685" y="399"/>
                </a:lnTo>
                <a:lnTo>
                  <a:pt x="1684" y="394"/>
                </a:lnTo>
                <a:lnTo>
                  <a:pt x="1684" y="392"/>
                </a:lnTo>
                <a:lnTo>
                  <a:pt x="1684" y="392"/>
                </a:lnTo>
                <a:lnTo>
                  <a:pt x="1680" y="392"/>
                </a:lnTo>
                <a:lnTo>
                  <a:pt x="1675" y="390"/>
                </a:lnTo>
                <a:lnTo>
                  <a:pt x="1659" y="392"/>
                </a:lnTo>
                <a:lnTo>
                  <a:pt x="1642" y="393"/>
                </a:lnTo>
                <a:lnTo>
                  <a:pt x="1633" y="395"/>
                </a:lnTo>
                <a:lnTo>
                  <a:pt x="1633" y="395"/>
                </a:lnTo>
                <a:lnTo>
                  <a:pt x="1632" y="399"/>
                </a:lnTo>
                <a:lnTo>
                  <a:pt x="1629" y="406"/>
                </a:lnTo>
                <a:lnTo>
                  <a:pt x="1627" y="427"/>
                </a:lnTo>
                <a:lnTo>
                  <a:pt x="1627" y="439"/>
                </a:lnTo>
                <a:lnTo>
                  <a:pt x="1627" y="449"/>
                </a:lnTo>
                <a:lnTo>
                  <a:pt x="1627" y="456"/>
                </a:lnTo>
                <a:lnTo>
                  <a:pt x="1628" y="458"/>
                </a:lnTo>
                <a:lnTo>
                  <a:pt x="1629" y="459"/>
                </a:lnTo>
                <a:lnTo>
                  <a:pt x="1629" y="459"/>
                </a:lnTo>
                <a:lnTo>
                  <a:pt x="1640" y="460"/>
                </a:lnTo>
                <a:lnTo>
                  <a:pt x="1652" y="460"/>
                </a:lnTo>
                <a:lnTo>
                  <a:pt x="1670" y="459"/>
                </a:lnTo>
                <a:lnTo>
                  <a:pt x="1674" y="473"/>
                </a:lnTo>
                <a:lnTo>
                  <a:pt x="1674" y="483"/>
                </a:lnTo>
                <a:lnTo>
                  <a:pt x="1640" y="487"/>
                </a:lnTo>
                <a:lnTo>
                  <a:pt x="1307" y="392"/>
                </a:lnTo>
                <a:lnTo>
                  <a:pt x="1307" y="392"/>
                </a:lnTo>
                <a:lnTo>
                  <a:pt x="1216" y="253"/>
                </a:lnTo>
                <a:lnTo>
                  <a:pt x="1151" y="155"/>
                </a:lnTo>
                <a:lnTo>
                  <a:pt x="1129" y="121"/>
                </a:lnTo>
                <a:lnTo>
                  <a:pt x="1117" y="105"/>
                </a:lnTo>
                <a:lnTo>
                  <a:pt x="1117" y="105"/>
                </a:lnTo>
                <a:lnTo>
                  <a:pt x="1113" y="103"/>
                </a:lnTo>
                <a:lnTo>
                  <a:pt x="1107" y="100"/>
                </a:lnTo>
                <a:lnTo>
                  <a:pt x="1087" y="95"/>
                </a:lnTo>
                <a:lnTo>
                  <a:pt x="1057" y="90"/>
                </a:lnTo>
                <a:lnTo>
                  <a:pt x="1023" y="85"/>
                </a:lnTo>
                <a:lnTo>
                  <a:pt x="948" y="75"/>
                </a:lnTo>
                <a:lnTo>
                  <a:pt x="881" y="69"/>
                </a:lnTo>
                <a:lnTo>
                  <a:pt x="881" y="69"/>
                </a:lnTo>
                <a:lnTo>
                  <a:pt x="780" y="61"/>
                </a:lnTo>
                <a:lnTo>
                  <a:pt x="736" y="58"/>
                </a:lnTo>
                <a:lnTo>
                  <a:pt x="736" y="58"/>
                </a:lnTo>
                <a:close/>
                <a:moveTo>
                  <a:pt x="483" y="119"/>
                </a:moveTo>
                <a:lnTo>
                  <a:pt x="483" y="119"/>
                </a:lnTo>
                <a:lnTo>
                  <a:pt x="509" y="116"/>
                </a:lnTo>
                <a:lnTo>
                  <a:pt x="581" y="109"/>
                </a:lnTo>
                <a:lnTo>
                  <a:pt x="629" y="105"/>
                </a:lnTo>
                <a:lnTo>
                  <a:pt x="685" y="102"/>
                </a:lnTo>
                <a:lnTo>
                  <a:pt x="747" y="99"/>
                </a:lnTo>
                <a:lnTo>
                  <a:pt x="813" y="99"/>
                </a:lnTo>
                <a:lnTo>
                  <a:pt x="813" y="99"/>
                </a:lnTo>
                <a:lnTo>
                  <a:pt x="878" y="100"/>
                </a:lnTo>
                <a:lnTo>
                  <a:pt x="938" y="103"/>
                </a:lnTo>
                <a:lnTo>
                  <a:pt x="990" y="107"/>
                </a:lnTo>
                <a:lnTo>
                  <a:pt x="1034" y="112"/>
                </a:lnTo>
                <a:lnTo>
                  <a:pt x="1071" y="117"/>
                </a:lnTo>
                <a:lnTo>
                  <a:pt x="1098" y="122"/>
                </a:lnTo>
                <a:lnTo>
                  <a:pt x="1121" y="126"/>
                </a:lnTo>
                <a:lnTo>
                  <a:pt x="1248" y="355"/>
                </a:lnTo>
                <a:lnTo>
                  <a:pt x="1164" y="344"/>
                </a:lnTo>
                <a:lnTo>
                  <a:pt x="1144" y="342"/>
                </a:lnTo>
                <a:lnTo>
                  <a:pt x="1073" y="342"/>
                </a:lnTo>
                <a:lnTo>
                  <a:pt x="1073" y="342"/>
                </a:lnTo>
                <a:lnTo>
                  <a:pt x="1026" y="355"/>
                </a:lnTo>
                <a:lnTo>
                  <a:pt x="994" y="364"/>
                </a:lnTo>
                <a:lnTo>
                  <a:pt x="982" y="366"/>
                </a:lnTo>
                <a:lnTo>
                  <a:pt x="980" y="366"/>
                </a:lnTo>
                <a:lnTo>
                  <a:pt x="979" y="365"/>
                </a:lnTo>
                <a:lnTo>
                  <a:pt x="979" y="365"/>
                </a:lnTo>
                <a:lnTo>
                  <a:pt x="977" y="364"/>
                </a:lnTo>
                <a:lnTo>
                  <a:pt x="975" y="364"/>
                </a:lnTo>
                <a:lnTo>
                  <a:pt x="966" y="362"/>
                </a:lnTo>
                <a:lnTo>
                  <a:pt x="937" y="362"/>
                </a:lnTo>
                <a:lnTo>
                  <a:pt x="895" y="365"/>
                </a:lnTo>
                <a:lnTo>
                  <a:pt x="888" y="361"/>
                </a:lnTo>
                <a:lnTo>
                  <a:pt x="713" y="338"/>
                </a:lnTo>
                <a:lnTo>
                  <a:pt x="662" y="338"/>
                </a:lnTo>
                <a:lnTo>
                  <a:pt x="644" y="348"/>
                </a:lnTo>
                <a:lnTo>
                  <a:pt x="503" y="369"/>
                </a:lnTo>
                <a:lnTo>
                  <a:pt x="503" y="369"/>
                </a:lnTo>
                <a:lnTo>
                  <a:pt x="503" y="369"/>
                </a:lnTo>
                <a:lnTo>
                  <a:pt x="500" y="367"/>
                </a:lnTo>
                <a:lnTo>
                  <a:pt x="495" y="364"/>
                </a:lnTo>
                <a:lnTo>
                  <a:pt x="489" y="355"/>
                </a:lnTo>
                <a:lnTo>
                  <a:pt x="489" y="355"/>
                </a:lnTo>
                <a:lnTo>
                  <a:pt x="488" y="350"/>
                </a:lnTo>
                <a:lnTo>
                  <a:pt x="486" y="341"/>
                </a:lnTo>
                <a:lnTo>
                  <a:pt x="484" y="311"/>
                </a:lnTo>
                <a:lnTo>
                  <a:pt x="483" y="273"/>
                </a:lnTo>
                <a:lnTo>
                  <a:pt x="483" y="231"/>
                </a:lnTo>
                <a:lnTo>
                  <a:pt x="483" y="154"/>
                </a:lnTo>
                <a:lnTo>
                  <a:pt x="483" y="119"/>
                </a:lnTo>
                <a:lnTo>
                  <a:pt x="483" y="119"/>
                </a:lnTo>
                <a:close/>
                <a:moveTo>
                  <a:pt x="334" y="136"/>
                </a:moveTo>
                <a:lnTo>
                  <a:pt x="409" y="149"/>
                </a:lnTo>
                <a:lnTo>
                  <a:pt x="425" y="169"/>
                </a:lnTo>
                <a:lnTo>
                  <a:pt x="389" y="381"/>
                </a:lnTo>
                <a:lnTo>
                  <a:pt x="291" y="344"/>
                </a:lnTo>
                <a:lnTo>
                  <a:pt x="334" y="136"/>
                </a:lnTo>
                <a:close/>
                <a:moveTo>
                  <a:pt x="436" y="226"/>
                </a:moveTo>
                <a:lnTo>
                  <a:pt x="442" y="369"/>
                </a:lnTo>
                <a:lnTo>
                  <a:pt x="405" y="379"/>
                </a:lnTo>
                <a:lnTo>
                  <a:pt x="436" y="226"/>
                </a:lnTo>
                <a:close/>
                <a:moveTo>
                  <a:pt x="295" y="132"/>
                </a:moveTo>
                <a:lnTo>
                  <a:pt x="305" y="159"/>
                </a:lnTo>
                <a:lnTo>
                  <a:pt x="270" y="342"/>
                </a:lnTo>
                <a:lnTo>
                  <a:pt x="183" y="311"/>
                </a:lnTo>
                <a:lnTo>
                  <a:pt x="236" y="149"/>
                </a:lnTo>
                <a:lnTo>
                  <a:pt x="246" y="132"/>
                </a:lnTo>
                <a:lnTo>
                  <a:pt x="295" y="132"/>
                </a:lnTo>
                <a:close/>
                <a:moveTo>
                  <a:pt x="739" y="736"/>
                </a:moveTo>
                <a:lnTo>
                  <a:pt x="739" y="767"/>
                </a:lnTo>
                <a:lnTo>
                  <a:pt x="729" y="767"/>
                </a:lnTo>
                <a:lnTo>
                  <a:pt x="689" y="746"/>
                </a:lnTo>
                <a:lnTo>
                  <a:pt x="682" y="736"/>
                </a:lnTo>
                <a:lnTo>
                  <a:pt x="682" y="726"/>
                </a:lnTo>
                <a:lnTo>
                  <a:pt x="692" y="716"/>
                </a:lnTo>
                <a:lnTo>
                  <a:pt x="739" y="736"/>
                </a:lnTo>
                <a:close/>
                <a:moveTo>
                  <a:pt x="956" y="702"/>
                </a:moveTo>
                <a:lnTo>
                  <a:pt x="956" y="702"/>
                </a:lnTo>
                <a:lnTo>
                  <a:pt x="965" y="703"/>
                </a:lnTo>
                <a:lnTo>
                  <a:pt x="973" y="704"/>
                </a:lnTo>
                <a:lnTo>
                  <a:pt x="981" y="706"/>
                </a:lnTo>
                <a:lnTo>
                  <a:pt x="987" y="709"/>
                </a:lnTo>
                <a:lnTo>
                  <a:pt x="994" y="713"/>
                </a:lnTo>
                <a:lnTo>
                  <a:pt x="1000" y="717"/>
                </a:lnTo>
                <a:lnTo>
                  <a:pt x="1005" y="722"/>
                </a:lnTo>
                <a:lnTo>
                  <a:pt x="1009" y="727"/>
                </a:lnTo>
                <a:lnTo>
                  <a:pt x="1013" y="734"/>
                </a:lnTo>
                <a:lnTo>
                  <a:pt x="1015" y="740"/>
                </a:lnTo>
                <a:lnTo>
                  <a:pt x="1019" y="754"/>
                </a:lnTo>
                <a:lnTo>
                  <a:pt x="1020" y="769"/>
                </a:lnTo>
                <a:lnTo>
                  <a:pt x="1019" y="784"/>
                </a:lnTo>
                <a:lnTo>
                  <a:pt x="1015" y="800"/>
                </a:lnTo>
                <a:lnTo>
                  <a:pt x="1009" y="815"/>
                </a:lnTo>
                <a:lnTo>
                  <a:pt x="1001" y="829"/>
                </a:lnTo>
                <a:lnTo>
                  <a:pt x="990" y="842"/>
                </a:lnTo>
                <a:lnTo>
                  <a:pt x="979" y="852"/>
                </a:lnTo>
                <a:lnTo>
                  <a:pt x="971" y="857"/>
                </a:lnTo>
                <a:lnTo>
                  <a:pt x="963" y="859"/>
                </a:lnTo>
                <a:lnTo>
                  <a:pt x="956" y="863"/>
                </a:lnTo>
                <a:lnTo>
                  <a:pt x="947" y="866"/>
                </a:lnTo>
                <a:lnTo>
                  <a:pt x="938" y="867"/>
                </a:lnTo>
                <a:lnTo>
                  <a:pt x="928" y="867"/>
                </a:lnTo>
                <a:lnTo>
                  <a:pt x="928" y="867"/>
                </a:lnTo>
                <a:lnTo>
                  <a:pt x="919" y="867"/>
                </a:lnTo>
                <a:lnTo>
                  <a:pt x="910" y="866"/>
                </a:lnTo>
                <a:lnTo>
                  <a:pt x="902" y="863"/>
                </a:lnTo>
                <a:lnTo>
                  <a:pt x="896" y="859"/>
                </a:lnTo>
                <a:lnTo>
                  <a:pt x="890" y="857"/>
                </a:lnTo>
                <a:lnTo>
                  <a:pt x="883" y="852"/>
                </a:lnTo>
                <a:lnTo>
                  <a:pt x="878" y="847"/>
                </a:lnTo>
                <a:lnTo>
                  <a:pt x="874" y="842"/>
                </a:lnTo>
                <a:lnTo>
                  <a:pt x="870" y="835"/>
                </a:lnTo>
                <a:lnTo>
                  <a:pt x="868" y="829"/>
                </a:lnTo>
                <a:lnTo>
                  <a:pt x="864" y="815"/>
                </a:lnTo>
                <a:lnTo>
                  <a:pt x="863" y="800"/>
                </a:lnTo>
                <a:lnTo>
                  <a:pt x="864" y="784"/>
                </a:lnTo>
                <a:lnTo>
                  <a:pt x="868" y="769"/>
                </a:lnTo>
                <a:lnTo>
                  <a:pt x="874" y="754"/>
                </a:lnTo>
                <a:lnTo>
                  <a:pt x="882" y="740"/>
                </a:lnTo>
                <a:lnTo>
                  <a:pt x="892" y="727"/>
                </a:lnTo>
                <a:lnTo>
                  <a:pt x="905" y="717"/>
                </a:lnTo>
                <a:lnTo>
                  <a:pt x="912" y="713"/>
                </a:lnTo>
                <a:lnTo>
                  <a:pt x="920" y="709"/>
                </a:lnTo>
                <a:lnTo>
                  <a:pt x="928" y="706"/>
                </a:lnTo>
                <a:lnTo>
                  <a:pt x="937" y="704"/>
                </a:lnTo>
                <a:lnTo>
                  <a:pt x="945" y="703"/>
                </a:lnTo>
                <a:lnTo>
                  <a:pt x="956" y="702"/>
                </a:lnTo>
                <a:lnTo>
                  <a:pt x="956" y="702"/>
                </a:lnTo>
                <a:close/>
                <a:moveTo>
                  <a:pt x="1787" y="634"/>
                </a:moveTo>
                <a:lnTo>
                  <a:pt x="1787" y="634"/>
                </a:lnTo>
                <a:lnTo>
                  <a:pt x="1792" y="636"/>
                </a:lnTo>
                <a:lnTo>
                  <a:pt x="1796" y="637"/>
                </a:lnTo>
                <a:lnTo>
                  <a:pt x="1799" y="639"/>
                </a:lnTo>
                <a:lnTo>
                  <a:pt x="1801" y="642"/>
                </a:lnTo>
                <a:lnTo>
                  <a:pt x="1806" y="650"/>
                </a:lnTo>
                <a:lnTo>
                  <a:pt x="1809" y="659"/>
                </a:lnTo>
                <a:lnTo>
                  <a:pt x="1809" y="670"/>
                </a:lnTo>
                <a:lnTo>
                  <a:pt x="1807" y="683"/>
                </a:lnTo>
                <a:lnTo>
                  <a:pt x="1805" y="695"/>
                </a:lnTo>
                <a:lnTo>
                  <a:pt x="1802" y="708"/>
                </a:lnTo>
                <a:lnTo>
                  <a:pt x="1797" y="721"/>
                </a:lnTo>
                <a:lnTo>
                  <a:pt x="1792" y="734"/>
                </a:lnTo>
                <a:lnTo>
                  <a:pt x="1785" y="745"/>
                </a:lnTo>
                <a:lnTo>
                  <a:pt x="1778" y="755"/>
                </a:lnTo>
                <a:lnTo>
                  <a:pt x="1771" y="763"/>
                </a:lnTo>
                <a:lnTo>
                  <a:pt x="1763" y="769"/>
                </a:lnTo>
                <a:lnTo>
                  <a:pt x="1755" y="772"/>
                </a:lnTo>
                <a:lnTo>
                  <a:pt x="1750" y="772"/>
                </a:lnTo>
                <a:lnTo>
                  <a:pt x="1746" y="772"/>
                </a:lnTo>
                <a:lnTo>
                  <a:pt x="1746" y="772"/>
                </a:lnTo>
                <a:lnTo>
                  <a:pt x="1743" y="770"/>
                </a:lnTo>
                <a:lnTo>
                  <a:pt x="1740" y="769"/>
                </a:lnTo>
                <a:lnTo>
                  <a:pt x="1734" y="763"/>
                </a:lnTo>
                <a:lnTo>
                  <a:pt x="1730" y="755"/>
                </a:lnTo>
                <a:lnTo>
                  <a:pt x="1727" y="746"/>
                </a:lnTo>
                <a:lnTo>
                  <a:pt x="1727" y="735"/>
                </a:lnTo>
                <a:lnTo>
                  <a:pt x="1727" y="723"/>
                </a:lnTo>
                <a:lnTo>
                  <a:pt x="1729" y="711"/>
                </a:lnTo>
                <a:lnTo>
                  <a:pt x="1732" y="698"/>
                </a:lnTo>
                <a:lnTo>
                  <a:pt x="1736" y="685"/>
                </a:lnTo>
                <a:lnTo>
                  <a:pt x="1741" y="674"/>
                </a:lnTo>
                <a:lnTo>
                  <a:pt x="1746" y="662"/>
                </a:lnTo>
                <a:lnTo>
                  <a:pt x="1754" y="653"/>
                </a:lnTo>
                <a:lnTo>
                  <a:pt x="1760" y="645"/>
                </a:lnTo>
                <a:lnTo>
                  <a:pt x="1769" y="638"/>
                </a:lnTo>
                <a:lnTo>
                  <a:pt x="1778" y="636"/>
                </a:lnTo>
                <a:lnTo>
                  <a:pt x="1782" y="634"/>
                </a:lnTo>
                <a:lnTo>
                  <a:pt x="1787" y="634"/>
                </a:lnTo>
                <a:lnTo>
                  <a:pt x="1787" y="63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9">
            <a:extLst>
              <a:ext uri="{FF2B5EF4-FFF2-40B4-BE49-F238E27FC236}">
                <a16:creationId xmlns:a16="http://schemas.microsoft.com/office/drawing/2014/main" id="{27D37B01-6F0D-48A1-99EC-A1711B60DCD7}"/>
              </a:ext>
            </a:extLst>
          </p:cNvPr>
          <p:cNvSpPr>
            <a:spLocks noEditPoints="1"/>
          </p:cNvSpPr>
          <p:nvPr/>
        </p:nvSpPr>
        <p:spPr bwMode="auto">
          <a:xfrm>
            <a:off x="357241" y="3323466"/>
            <a:ext cx="1710097" cy="650571"/>
          </a:xfrm>
          <a:custGeom>
            <a:avLst/>
            <a:gdLst>
              <a:gd name="T0" fmla="*/ 1016 w 1911"/>
              <a:gd name="T1" fmla="*/ 56 h 727"/>
              <a:gd name="T2" fmla="*/ 788 w 1911"/>
              <a:gd name="T3" fmla="*/ 74 h 727"/>
              <a:gd name="T4" fmla="*/ 584 w 1911"/>
              <a:gd name="T5" fmla="*/ 130 h 727"/>
              <a:gd name="T6" fmla="*/ 241 w 1911"/>
              <a:gd name="T7" fmla="*/ 253 h 727"/>
              <a:gd name="T8" fmla="*/ 81 w 1911"/>
              <a:gd name="T9" fmla="*/ 315 h 727"/>
              <a:gd name="T10" fmla="*/ 33 w 1911"/>
              <a:gd name="T11" fmla="*/ 360 h 727"/>
              <a:gd name="T12" fmla="*/ 6 w 1911"/>
              <a:gd name="T13" fmla="*/ 441 h 727"/>
              <a:gd name="T14" fmla="*/ 5 w 1911"/>
              <a:gd name="T15" fmla="*/ 530 h 727"/>
              <a:gd name="T16" fmla="*/ 23 w 1911"/>
              <a:gd name="T17" fmla="*/ 564 h 727"/>
              <a:gd name="T18" fmla="*/ 141 w 1911"/>
              <a:gd name="T19" fmla="*/ 607 h 727"/>
              <a:gd name="T20" fmla="*/ 328 w 1911"/>
              <a:gd name="T21" fmla="*/ 634 h 727"/>
              <a:gd name="T22" fmla="*/ 460 w 1911"/>
              <a:gd name="T23" fmla="*/ 685 h 727"/>
              <a:gd name="T24" fmla="*/ 539 w 1911"/>
              <a:gd name="T25" fmla="*/ 723 h 727"/>
              <a:gd name="T26" fmla="*/ 625 w 1911"/>
              <a:gd name="T27" fmla="*/ 719 h 727"/>
              <a:gd name="T28" fmla="*/ 694 w 1911"/>
              <a:gd name="T29" fmla="*/ 675 h 727"/>
              <a:gd name="T30" fmla="*/ 1528 w 1911"/>
              <a:gd name="T31" fmla="*/ 661 h 727"/>
              <a:gd name="T32" fmla="*/ 1569 w 1911"/>
              <a:gd name="T33" fmla="*/ 703 h 727"/>
              <a:gd name="T34" fmla="*/ 1644 w 1911"/>
              <a:gd name="T35" fmla="*/ 727 h 727"/>
              <a:gd name="T36" fmla="*/ 1734 w 1911"/>
              <a:gd name="T37" fmla="*/ 712 h 727"/>
              <a:gd name="T38" fmla="*/ 1781 w 1911"/>
              <a:gd name="T39" fmla="*/ 658 h 727"/>
              <a:gd name="T40" fmla="*/ 1842 w 1911"/>
              <a:gd name="T41" fmla="*/ 624 h 727"/>
              <a:gd name="T42" fmla="*/ 1896 w 1911"/>
              <a:gd name="T43" fmla="*/ 590 h 727"/>
              <a:gd name="T44" fmla="*/ 1910 w 1911"/>
              <a:gd name="T45" fmla="*/ 506 h 727"/>
              <a:gd name="T46" fmla="*/ 1882 w 1911"/>
              <a:gd name="T47" fmla="*/ 337 h 727"/>
              <a:gd name="T48" fmla="*/ 1865 w 1911"/>
              <a:gd name="T49" fmla="*/ 237 h 727"/>
              <a:gd name="T50" fmla="*/ 1803 w 1911"/>
              <a:gd name="T51" fmla="*/ 206 h 727"/>
              <a:gd name="T52" fmla="*/ 1427 w 1911"/>
              <a:gd name="T53" fmla="*/ 70 h 727"/>
              <a:gd name="T54" fmla="*/ 1231 w 1911"/>
              <a:gd name="T55" fmla="*/ 46 h 727"/>
              <a:gd name="T56" fmla="*/ 1206 w 1911"/>
              <a:gd name="T57" fmla="*/ 257 h 727"/>
              <a:gd name="T58" fmla="*/ 940 w 1911"/>
              <a:gd name="T59" fmla="*/ 231 h 727"/>
              <a:gd name="T60" fmla="*/ 898 w 1911"/>
              <a:gd name="T61" fmla="*/ 212 h 727"/>
              <a:gd name="T62" fmla="*/ 846 w 1911"/>
              <a:gd name="T63" fmla="*/ 219 h 727"/>
              <a:gd name="T64" fmla="*/ 826 w 1911"/>
              <a:gd name="T65" fmla="*/ 245 h 727"/>
              <a:gd name="T66" fmla="*/ 809 w 1911"/>
              <a:gd name="T67" fmla="*/ 263 h 727"/>
              <a:gd name="T68" fmla="*/ 769 w 1911"/>
              <a:gd name="T69" fmla="*/ 225 h 727"/>
              <a:gd name="T70" fmla="*/ 983 w 1911"/>
              <a:gd name="T71" fmla="*/ 134 h 727"/>
              <a:gd name="T72" fmla="*/ 1151 w 1911"/>
              <a:gd name="T73" fmla="*/ 104 h 727"/>
              <a:gd name="T74" fmla="*/ 1278 w 1911"/>
              <a:gd name="T75" fmla="*/ 109 h 727"/>
              <a:gd name="T76" fmla="*/ 1375 w 1911"/>
              <a:gd name="T77" fmla="*/ 111 h 727"/>
              <a:gd name="T78" fmla="*/ 1517 w 1911"/>
              <a:gd name="T79" fmla="*/ 153 h 727"/>
              <a:gd name="T80" fmla="*/ 328 w 1911"/>
              <a:gd name="T81" fmla="*/ 328 h 727"/>
              <a:gd name="T82" fmla="*/ 409 w 1911"/>
              <a:gd name="T83" fmla="*/ 327 h 727"/>
              <a:gd name="T84" fmla="*/ 443 w 1911"/>
              <a:gd name="T85" fmla="*/ 334 h 727"/>
              <a:gd name="T86" fmla="*/ 337 w 1911"/>
              <a:gd name="T87" fmla="*/ 388 h 727"/>
              <a:gd name="T88" fmla="*/ 217 w 1911"/>
              <a:gd name="T89" fmla="*/ 400 h 727"/>
              <a:gd name="T90" fmla="*/ 178 w 1911"/>
              <a:gd name="T91" fmla="*/ 393 h 727"/>
              <a:gd name="T92" fmla="*/ 265 w 1911"/>
              <a:gd name="T93" fmla="*/ 345 h 727"/>
              <a:gd name="T94" fmla="*/ 237 w 1911"/>
              <a:gd name="T95" fmla="*/ 482 h 727"/>
              <a:gd name="T96" fmla="*/ 274 w 1911"/>
              <a:gd name="T97" fmla="*/ 492 h 727"/>
              <a:gd name="T98" fmla="*/ 256 w 1911"/>
              <a:gd name="T99" fmla="*/ 533 h 727"/>
              <a:gd name="T100" fmla="*/ 227 w 1911"/>
              <a:gd name="T101" fmla="*/ 530 h 727"/>
              <a:gd name="T102" fmla="*/ 227 w 1911"/>
              <a:gd name="T103" fmla="*/ 494 h 727"/>
              <a:gd name="T104" fmla="*/ 1861 w 1911"/>
              <a:gd name="T105" fmla="*/ 291 h 727"/>
              <a:gd name="T106" fmla="*/ 1871 w 1911"/>
              <a:gd name="T107" fmla="*/ 356 h 727"/>
              <a:gd name="T108" fmla="*/ 1822 w 1911"/>
              <a:gd name="T109" fmla="*/ 290 h 727"/>
              <a:gd name="T110" fmla="*/ 1833 w 1911"/>
              <a:gd name="T111" fmla="*/ 263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911" h="727">
                <a:moveTo>
                  <a:pt x="1093" y="38"/>
                </a:moveTo>
                <a:lnTo>
                  <a:pt x="1085" y="52"/>
                </a:lnTo>
                <a:lnTo>
                  <a:pt x="1085" y="52"/>
                </a:lnTo>
                <a:lnTo>
                  <a:pt x="1062" y="52"/>
                </a:lnTo>
                <a:lnTo>
                  <a:pt x="1040" y="52"/>
                </a:lnTo>
                <a:lnTo>
                  <a:pt x="1016" y="56"/>
                </a:lnTo>
                <a:lnTo>
                  <a:pt x="1016" y="56"/>
                </a:lnTo>
                <a:lnTo>
                  <a:pt x="1000" y="57"/>
                </a:lnTo>
                <a:lnTo>
                  <a:pt x="974" y="60"/>
                </a:lnTo>
                <a:lnTo>
                  <a:pt x="908" y="64"/>
                </a:lnTo>
                <a:lnTo>
                  <a:pt x="828" y="70"/>
                </a:lnTo>
                <a:lnTo>
                  <a:pt x="788" y="74"/>
                </a:lnTo>
                <a:lnTo>
                  <a:pt x="751" y="80"/>
                </a:lnTo>
                <a:lnTo>
                  <a:pt x="751" y="80"/>
                </a:lnTo>
                <a:lnTo>
                  <a:pt x="730" y="84"/>
                </a:lnTo>
                <a:lnTo>
                  <a:pt x="706" y="90"/>
                </a:lnTo>
                <a:lnTo>
                  <a:pt x="649" y="107"/>
                </a:lnTo>
                <a:lnTo>
                  <a:pt x="584" y="130"/>
                </a:lnTo>
                <a:lnTo>
                  <a:pt x="520" y="153"/>
                </a:lnTo>
                <a:lnTo>
                  <a:pt x="408" y="196"/>
                </a:lnTo>
                <a:lnTo>
                  <a:pt x="361" y="215"/>
                </a:lnTo>
                <a:lnTo>
                  <a:pt x="361" y="215"/>
                </a:lnTo>
                <a:lnTo>
                  <a:pt x="324" y="226"/>
                </a:lnTo>
                <a:lnTo>
                  <a:pt x="241" y="253"/>
                </a:lnTo>
                <a:lnTo>
                  <a:pt x="193" y="270"/>
                </a:lnTo>
                <a:lnTo>
                  <a:pt x="147" y="286"/>
                </a:lnTo>
                <a:lnTo>
                  <a:pt x="108" y="301"/>
                </a:lnTo>
                <a:lnTo>
                  <a:pt x="93" y="309"/>
                </a:lnTo>
                <a:lnTo>
                  <a:pt x="81" y="315"/>
                </a:lnTo>
                <a:lnTo>
                  <a:pt x="81" y="315"/>
                </a:lnTo>
                <a:lnTo>
                  <a:pt x="54" y="332"/>
                </a:lnTo>
                <a:lnTo>
                  <a:pt x="48" y="336"/>
                </a:lnTo>
                <a:lnTo>
                  <a:pt x="46" y="339"/>
                </a:lnTo>
                <a:lnTo>
                  <a:pt x="42" y="346"/>
                </a:lnTo>
                <a:lnTo>
                  <a:pt x="39" y="352"/>
                </a:lnTo>
                <a:lnTo>
                  <a:pt x="33" y="360"/>
                </a:lnTo>
                <a:lnTo>
                  <a:pt x="33" y="360"/>
                </a:lnTo>
                <a:lnTo>
                  <a:pt x="29" y="366"/>
                </a:lnTo>
                <a:lnTo>
                  <a:pt x="24" y="374"/>
                </a:lnTo>
                <a:lnTo>
                  <a:pt x="18" y="393"/>
                </a:lnTo>
                <a:lnTo>
                  <a:pt x="11" y="416"/>
                </a:lnTo>
                <a:lnTo>
                  <a:pt x="6" y="441"/>
                </a:lnTo>
                <a:lnTo>
                  <a:pt x="2" y="465"/>
                </a:lnTo>
                <a:lnTo>
                  <a:pt x="0" y="487"/>
                </a:lnTo>
                <a:lnTo>
                  <a:pt x="0" y="505"/>
                </a:lnTo>
                <a:lnTo>
                  <a:pt x="1" y="516"/>
                </a:lnTo>
                <a:lnTo>
                  <a:pt x="1" y="516"/>
                </a:lnTo>
                <a:lnTo>
                  <a:pt x="5" y="530"/>
                </a:lnTo>
                <a:lnTo>
                  <a:pt x="7" y="541"/>
                </a:lnTo>
                <a:lnTo>
                  <a:pt x="10" y="548"/>
                </a:lnTo>
                <a:lnTo>
                  <a:pt x="13" y="553"/>
                </a:lnTo>
                <a:lnTo>
                  <a:pt x="16" y="559"/>
                </a:lnTo>
                <a:lnTo>
                  <a:pt x="23" y="564"/>
                </a:lnTo>
                <a:lnTo>
                  <a:pt x="23" y="564"/>
                </a:lnTo>
                <a:lnTo>
                  <a:pt x="27" y="568"/>
                </a:lnTo>
                <a:lnTo>
                  <a:pt x="34" y="571"/>
                </a:lnTo>
                <a:lnTo>
                  <a:pt x="54" y="580"/>
                </a:lnTo>
                <a:lnTo>
                  <a:pt x="81" y="590"/>
                </a:lnTo>
                <a:lnTo>
                  <a:pt x="110" y="599"/>
                </a:lnTo>
                <a:lnTo>
                  <a:pt x="141" y="607"/>
                </a:lnTo>
                <a:lnTo>
                  <a:pt x="169" y="615"/>
                </a:lnTo>
                <a:lnTo>
                  <a:pt x="192" y="620"/>
                </a:lnTo>
                <a:lnTo>
                  <a:pt x="208" y="623"/>
                </a:lnTo>
                <a:lnTo>
                  <a:pt x="208" y="623"/>
                </a:lnTo>
                <a:lnTo>
                  <a:pt x="255" y="627"/>
                </a:lnTo>
                <a:lnTo>
                  <a:pt x="328" y="634"/>
                </a:lnTo>
                <a:lnTo>
                  <a:pt x="423" y="644"/>
                </a:lnTo>
                <a:lnTo>
                  <a:pt x="423" y="644"/>
                </a:lnTo>
                <a:lnTo>
                  <a:pt x="424" y="647"/>
                </a:lnTo>
                <a:lnTo>
                  <a:pt x="432" y="657"/>
                </a:lnTo>
                <a:lnTo>
                  <a:pt x="443" y="670"/>
                </a:lnTo>
                <a:lnTo>
                  <a:pt x="460" y="685"/>
                </a:lnTo>
                <a:lnTo>
                  <a:pt x="470" y="693"/>
                </a:lnTo>
                <a:lnTo>
                  <a:pt x="481" y="700"/>
                </a:lnTo>
                <a:lnTo>
                  <a:pt x="493" y="708"/>
                </a:lnTo>
                <a:lnTo>
                  <a:pt x="507" y="714"/>
                </a:lnTo>
                <a:lnTo>
                  <a:pt x="522" y="719"/>
                </a:lnTo>
                <a:lnTo>
                  <a:pt x="539" y="723"/>
                </a:lnTo>
                <a:lnTo>
                  <a:pt x="555" y="726"/>
                </a:lnTo>
                <a:lnTo>
                  <a:pt x="574" y="727"/>
                </a:lnTo>
                <a:lnTo>
                  <a:pt x="574" y="727"/>
                </a:lnTo>
                <a:lnTo>
                  <a:pt x="593" y="726"/>
                </a:lnTo>
                <a:lnTo>
                  <a:pt x="610" y="723"/>
                </a:lnTo>
                <a:lnTo>
                  <a:pt x="625" y="719"/>
                </a:lnTo>
                <a:lnTo>
                  <a:pt x="639" y="715"/>
                </a:lnTo>
                <a:lnTo>
                  <a:pt x="652" y="709"/>
                </a:lnTo>
                <a:lnTo>
                  <a:pt x="662" y="703"/>
                </a:lnTo>
                <a:lnTo>
                  <a:pt x="672" y="696"/>
                </a:lnTo>
                <a:lnTo>
                  <a:pt x="681" y="689"/>
                </a:lnTo>
                <a:lnTo>
                  <a:pt x="694" y="675"/>
                </a:lnTo>
                <a:lnTo>
                  <a:pt x="702" y="662"/>
                </a:lnTo>
                <a:lnTo>
                  <a:pt x="708" y="654"/>
                </a:lnTo>
                <a:lnTo>
                  <a:pt x="709" y="651"/>
                </a:lnTo>
                <a:lnTo>
                  <a:pt x="1527" y="658"/>
                </a:lnTo>
                <a:lnTo>
                  <a:pt x="1527" y="658"/>
                </a:lnTo>
                <a:lnTo>
                  <a:pt x="1528" y="661"/>
                </a:lnTo>
                <a:lnTo>
                  <a:pt x="1535" y="670"/>
                </a:lnTo>
                <a:lnTo>
                  <a:pt x="1545" y="681"/>
                </a:lnTo>
                <a:lnTo>
                  <a:pt x="1553" y="689"/>
                </a:lnTo>
                <a:lnTo>
                  <a:pt x="1561" y="695"/>
                </a:lnTo>
                <a:lnTo>
                  <a:pt x="1561" y="695"/>
                </a:lnTo>
                <a:lnTo>
                  <a:pt x="1569" y="703"/>
                </a:lnTo>
                <a:lnTo>
                  <a:pt x="1577" y="709"/>
                </a:lnTo>
                <a:lnTo>
                  <a:pt x="1583" y="714"/>
                </a:lnTo>
                <a:lnTo>
                  <a:pt x="1592" y="718"/>
                </a:lnTo>
                <a:lnTo>
                  <a:pt x="1603" y="722"/>
                </a:lnTo>
                <a:lnTo>
                  <a:pt x="1620" y="724"/>
                </a:lnTo>
                <a:lnTo>
                  <a:pt x="1644" y="727"/>
                </a:lnTo>
                <a:lnTo>
                  <a:pt x="1676" y="727"/>
                </a:lnTo>
                <a:lnTo>
                  <a:pt x="1676" y="727"/>
                </a:lnTo>
                <a:lnTo>
                  <a:pt x="1692" y="726"/>
                </a:lnTo>
                <a:lnTo>
                  <a:pt x="1708" y="723"/>
                </a:lnTo>
                <a:lnTo>
                  <a:pt x="1722" y="718"/>
                </a:lnTo>
                <a:lnTo>
                  <a:pt x="1734" y="712"/>
                </a:lnTo>
                <a:lnTo>
                  <a:pt x="1746" y="704"/>
                </a:lnTo>
                <a:lnTo>
                  <a:pt x="1755" y="695"/>
                </a:lnTo>
                <a:lnTo>
                  <a:pt x="1763" y="686"/>
                </a:lnTo>
                <a:lnTo>
                  <a:pt x="1770" y="676"/>
                </a:lnTo>
                <a:lnTo>
                  <a:pt x="1776" y="667"/>
                </a:lnTo>
                <a:lnTo>
                  <a:pt x="1781" y="658"/>
                </a:lnTo>
                <a:lnTo>
                  <a:pt x="1788" y="642"/>
                </a:lnTo>
                <a:lnTo>
                  <a:pt x="1791" y="630"/>
                </a:lnTo>
                <a:lnTo>
                  <a:pt x="1793" y="627"/>
                </a:lnTo>
                <a:lnTo>
                  <a:pt x="1809" y="633"/>
                </a:lnTo>
                <a:lnTo>
                  <a:pt x="1809" y="633"/>
                </a:lnTo>
                <a:lnTo>
                  <a:pt x="1842" y="624"/>
                </a:lnTo>
                <a:lnTo>
                  <a:pt x="1868" y="615"/>
                </a:lnTo>
                <a:lnTo>
                  <a:pt x="1879" y="610"/>
                </a:lnTo>
                <a:lnTo>
                  <a:pt x="1885" y="606"/>
                </a:lnTo>
                <a:lnTo>
                  <a:pt x="1885" y="606"/>
                </a:lnTo>
                <a:lnTo>
                  <a:pt x="1891" y="600"/>
                </a:lnTo>
                <a:lnTo>
                  <a:pt x="1896" y="590"/>
                </a:lnTo>
                <a:lnTo>
                  <a:pt x="1901" y="577"/>
                </a:lnTo>
                <a:lnTo>
                  <a:pt x="1904" y="562"/>
                </a:lnTo>
                <a:lnTo>
                  <a:pt x="1908" y="547"/>
                </a:lnTo>
                <a:lnTo>
                  <a:pt x="1910" y="531"/>
                </a:lnTo>
                <a:lnTo>
                  <a:pt x="1911" y="517"/>
                </a:lnTo>
                <a:lnTo>
                  <a:pt x="1910" y="506"/>
                </a:lnTo>
                <a:lnTo>
                  <a:pt x="1910" y="506"/>
                </a:lnTo>
                <a:lnTo>
                  <a:pt x="1906" y="478"/>
                </a:lnTo>
                <a:lnTo>
                  <a:pt x="1903" y="444"/>
                </a:lnTo>
                <a:lnTo>
                  <a:pt x="1899" y="402"/>
                </a:lnTo>
                <a:lnTo>
                  <a:pt x="1899" y="402"/>
                </a:lnTo>
                <a:lnTo>
                  <a:pt x="1882" y="337"/>
                </a:lnTo>
                <a:lnTo>
                  <a:pt x="1870" y="286"/>
                </a:lnTo>
                <a:lnTo>
                  <a:pt x="1866" y="266"/>
                </a:lnTo>
                <a:lnTo>
                  <a:pt x="1865" y="253"/>
                </a:lnTo>
                <a:lnTo>
                  <a:pt x="1865" y="253"/>
                </a:lnTo>
                <a:lnTo>
                  <a:pt x="1865" y="240"/>
                </a:lnTo>
                <a:lnTo>
                  <a:pt x="1865" y="237"/>
                </a:lnTo>
                <a:lnTo>
                  <a:pt x="1864" y="235"/>
                </a:lnTo>
                <a:lnTo>
                  <a:pt x="1860" y="233"/>
                </a:lnTo>
                <a:lnTo>
                  <a:pt x="1855" y="229"/>
                </a:lnTo>
                <a:lnTo>
                  <a:pt x="1855" y="229"/>
                </a:lnTo>
                <a:lnTo>
                  <a:pt x="1840" y="221"/>
                </a:lnTo>
                <a:lnTo>
                  <a:pt x="1803" y="206"/>
                </a:lnTo>
                <a:lnTo>
                  <a:pt x="1690" y="162"/>
                </a:lnTo>
                <a:lnTo>
                  <a:pt x="1556" y="113"/>
                </a:lnTo>
                <a:lnTo>
                  <a:pt x="1497" y="92"/>
                </a:lnTo>
                <a:lnTo>
                  <a:pt x="1447" y="76"/>
                </a:lnTo>
                <a:lnTo>
                  <a:pt x="1447" y="76"/>
                </a:lnTo>
                <a:lnTo>
                  <a:pt x="1427" y="70"/>
                </a:lnTo>
                <a:lnTo>
                  <a:pt x="1405" y="65"/>
                </a:lnTo>
                <a:lnTo>
                  <a:pt x="1363" y="57"/>
                </a:lnTo>
                <a:lnTo>
                  <a:pt x="1324" y="52"/>
                </a:lnTo>
                <a:lnTo>
                  <a:pt x="1287" y="48"/>
                </a:lnTo>
                <a:lnTo>
                  <a:pt x="1255" y="46"/>
                </a:lnTo>
                <a:lnTo>
                  <a:pt x="1231" y="46"/>
                </a:lnTo>
                <a:lnTo>
                  <a:pt x="1209" y="45"/>
                </a:lnTo>
                <a:lnTo>
                  <a:pt x="1202" y="0"/>
                </a:lnTo>
                <a:lnTo>
                  <a:pt x="1105" y="0"/>
                </a:lnTo>
                <a:lnTo>
                  <a:pt x="1093" y="38"/>
                </a:lnTo>
                <a:close/>
                <a:moveTo>
                  <a:pt x="1209" y="101"/>
                </a:moveTo>
                <a:lnTo>
                  <a:pt x="1206" y="257"/>
                </a:lnTo>
                <a:lnTo>
                  <a:pt x="950" y="263"/>
                </a:lnTo>
                <a:lnTo>
                  <a:pt x="950" y="263"/>
                </a:lnTo>
                <a:lnTo>
                  <a:pt x="949" y="252"/>
                </a:lnTo>
                <a:lnTo>
                  <a:pt x="945" y="242"/>
                </a:lnTo>
                <a:lnTo>
                  <a:pt x="943" y="237"/>
                </a:lnTo>
                <a:lnTo>
                  <a:pt x="940" y="231"/>
                </a:lnTo>
                <a:lnTo>
                  <a:pt x="940" y="231"/>
                </a:lnTo>
                <a:lnTo>
                  <a:pt x="935" y="228"/>
                </a:lnTo>
                <a:lnTo>
                  <a:pt x="929" y="224"/>
                </a:lnTo>
                <a:lnTo>
                  <a:pt x="920" y="219"/>
                </a:lnTo>
                <a:lnTo>
                  <a:pt x="910" y="215"/>
                </a:lnTo>
                <a:lnTo>
                  <a:pt x="898" y="212"/>
                </a:lnTo>
                <a:lnTo>
                  <a:pt x="887" y="210"/>
                </a:lnTo>
                <a:lnTo>
                  <a:pt x="875" y="210"/>
                </a:lnTo>
                <a:lnTo>
                  <a:pt x="864" y="211"/>
                </a:lnTo>
                <a:lnTo>
                  <a:pt x="864" y="211"/>
                </a:lnTo>
                <a:lnTo>
                  <a:pt x="855" y="215"/>
                </a:lnTo>
                <a:lnTo>
                  <a:pt x="846" y="219"/>
                </a:lnTo>
                <a:lnTo>
                  <a:pt x="840" y="224"/>
                </a:lnTo>
                <a:lnTo>
                  <a:pt x="835" y="230"/>
                </a:lnTo>
                <a:lnTo>
                  <a:pt x="831" y="235"/>
                </a:lnTo>
                <a:lnTo>
                  <a:pt x="828" y="240"/>
                </a:lnTo>
                <a:lnTo>
                  <a:pt x="826" y="245"/>
                </a:lnTo>
                <a:lnTo>
                  <a:pt x="826" y="245"/>
                </a:lnTo>
                <a:lnTo>
                  <a:pt x="824" y="250"/>
                </a:lnTo>
                <a:lnTo>
                  <a:pt x="819" y="257"/>
                </a:lnTo>
                <a:lnTo>
                  <a:pt x="814" y="262"/>
                </a:lnTo>
                <a:lnTo>
                  <a:pt x="812" y="263"/>
                </a:lnTo>
                <a:lnTo>
                  <a:pt x="809" y="263"/>
                </a:lnTo>
                <a:lnTo>
                  <a:pt x="809" y="263"/>
                </a:lnTo>
                <a:lnTo>
                  <a:pt x="797" y="263"/>
                </a:lnTo>
                <a:lnTo>
                  <a:pt x="775" y="264"/>
                </a:lnTo>
                <a:lnTo>
                  <a:pt x="743" y="267"/>
                </a:lnTo>
                <a:lnTo>
                  <a:pt x="743" y="239"/>
                </a:lnTo>
                <a:lnTo>
                  <a:pt x="743" y="239"/>
                </a:lnTo>
                <a:lnTo>
                  <a:pt x="769" y="225"/>
                </a:lnTo>
                <a:lnTo>
                  <a:pt x="797" y="211"/>
                </a:lnTo>
                <a:lnTo>
                  <a:pt x="831" y="195"/>
                </a:lnTo>
                <a:lnTo>
                  <a:pt x="871" y="176"/>
                </a:lnTo>
                <a:lnTo>
                  <a:pt x="916" y="158"/>
                </a:lnTo>
                <a:lnTo>
                  <a:pt x="962" y="141"/>
                </a:lnTo>
                <a:lnTo>
                  <a:pt x="983" y="134"/>
                </a:lnTo>
                <a:lnTo>
                  <a:pt x="1006" y="129"/>
                </a:lnTo>
                <a:lnTo>
                  <a:pt x="1006" y="129"/>
                </a:lnTo>
                <a:lnTo>
                  <a:pt x="1048" y="120"/>
                </a:lnTo>
                <a:lnTo>
                  <a:pt x="1086" y="112"/>
                </a:lnTo>
                <a:lnTo>
                  <a:pt x="1121" y="107"/>
                </a:lnTo>
                <a:lnTo>
                  <a:pt x="1151" y="104"/>
                </a:lnTo>
                <a:lnTo>
                  <a:pt x="1194" y="101"/>
                </a:lnTo>
                <a:lnTo>
                  <a:pt x="1209" y="101"/>
                </a:lnTo>
                <a:lnTo>
                  <a:pt x="1209" y="101"/>
                </a:lnTo>
                <a:close/>
                <a:moveTo>
                  <a:pt x="1272" y="111"/>
                </a:moveTo>
                <a:lnTo>
                  <a:pt x="1272" y="111"/>
                </a:lnTo>
                <a:lnTo>
                  <a:pt x="1278" y="109"/>
                </a:lnTo>
                <a:lnTo>
                  <a:pt x="1286" y="107"/>
                </a:lnTo>
                <a:lnTo>
                  <a:pt x="1297" y="106"/>
                </a:lnTo>
                <a:lnTo>
                  <a:pt x="1312" y="104"/>
                </a:lnTo>
                <a:lnTo>
                  <a:pt x="1330" y="106"/>
                </a:lnTo>
                <a:lnTo>
                  <a:pt x="1350" y="107"/>
                </a:lnTo>
                <a:lnTo>
                  <a:pt x="1375" y="111"/>
                </a:lnTo>
                <a:lnTo>
                  <a:pt x="1375" y="111"/>
                </a:lnTo>
                <a:lnTo>
                  <a:pt x="1401" y="117"/>
                </a:lnTo>
                <a:lnTo>
                  <a:pt x="1427" y="123"/>
                </a:lnTo>
                <a:lnTo>
                  <a:pt x="1471" y="137"/>
                </a:lnTo>
                <a:lnTo>
                  <a:pt x="1504" y="148"/>
                </a:lnTo>
                <a:lnTo>
                  <a:pt x="1517" y="153"/>
                </a:lnTo>
                <a:lnTo>
                  <a:pt x="1537" y="245"/>
                </a:lnTo>
                <a:lnTo>
                  <a:pt x="1272" y="253"/>
                </a:lnTo>
                <a:lnTo>
                  <a:pt x="1272" y="111"/>
                </a:lnTo>
                <a:close/>
                <a:moveTo>
                  <a:pt x="305" y="332"/>
                </a:moveTo>
                <a:lnTo>
                  <a:pt x="305" y="332"/>
                </a:lnTo>
                <a:lnTo>
                  <a:pt x="328" y="328"/>
                </a:lnTo>
                <a:lnTo>
                  <a:pt x="335" y="328"/>
                </a:lnTo>
                <a:lnTo>
                  <a:pt x="340" y="328"/>
                </a:lnTo>
                <a:lnTo>
                  <a:pt x="353" y="329"/>
                </a:lnTo>
                <a:lnTo>
                  <a:pt x="353" y="329"/>
                </a:lnTo>
                <a:lnTo>
                  <a:pt x="380" y="328"/>
                </a:lnTo>
                <a:lnTo>
                  <a:pt x="409" y="327"/>
                </a:lnTo>
                <a:lnTo>
                  <a:pt x="434" y="325"/>
                </a:lnTo>
                <a:lnTo>
                  <a:pt x="450" y="325"/>
                </a:lnTo>
                <a:lnTo>
                  <a:pt x="450" y="325"/>
                </a:lnTo>
                <a:lnTo>
                  <a:pt x="451" y="327"/>
                </a:lnTo>
                <a:lnTo>
                  <a:pt x="450" y="328"/>
                </a:lnTo>
                <a:lnTo>
                  <a:pt x="443" y="334"/>
                </a:lnTo>
                <a:lnTo>
                  <a:pt x="431" y="342"/>
                </a:lnTo>
                <a:lnTo>
                  <a:pt x="414" y="351"/>
                </a:lnTo>
                <a:lnTo>
                  <a:pt x="395" y="362"/>
                </a:lnTo>
                <a:lnTo>
                  <a:pt x="375" y="371"/>
                </a:lnTo>
                <a:lnTo>
                  <a:pt x="354" y="381"/>
                </a:lnTo>
                <a:lnTo>
                  <a:pt x="337" y="388"/>
                </a:lnTo>
                <a:lnTo>
                  <a:pt x="337" y="388"/>
                </a:lnTo>
                <a:lnTo>
                  <a:pt x="316" y="393"/>
                </a:lnTo>
                <a:lnTo>
                  <a:pt x="292" y="397"/>
                </a:lnTo>
                <a:lnTo>
                  <a:pt x="267" y="399"/>
                </a:lnTo>
                <a:lnTo>
                  <a:pt x="241" y="400"/>
                </a:lnTo>
                <a:lnTo>
                  <a:pt x="217" y="400"/>
                </a:lnTo>
                <a:lnTo>
                  <a:pt x="198" y="399"/>
                </a:lnTo>
                <a:lnTo>
                  <a:pt x="184" y="398"/>
                </a:lnTo>
                <a:lnTo>
                  <a:pt x="179" y="397"/>
                </a:lnTo>
                <a:lnTo>
                  <a:pt x="178" y="395"/>
                </a:lnTo>
                <a:lnTo>
                  <a:pt x="178" y="395"/>
                </a:lnTo>
                <a:lnTo>
                  <a:pt x="178" y="393"/>
                </a:lnTo>
                <a:lnTo>
                  <a:pt x="179" y="390"/>
                </a:lnTo>
                <a:lnTo>
                  <a:pt x="189" y="383"/>
                </a:lnTo>
                <a:lnTo>
                  <a:pt x="203" y="374"/>
                </a:lnTo>
                <a:lnTo>
                  <a:pt x="222" y="364"/>
                </a:lnTo>
                <a:lnTo>
                  <a:pt x="243" y="353"/>
                </a:lnTo>
                <a:lnTo>
                  <a:pt x="265" y="345"/>
                </a:lnTo>
                <a:lnTo>
                  <a:pt x="286" y="337"/>
                </a:lnTo>
                <a:lnTo>
                  <a:pt x="305" y="332"/>
                </a:lnTo>
                <a:lnTo>
                  <a:pt x="305" y="332"/>
                </a:lnTo>
                <a:close/>
                <a:moveTo>
                  <a:pt x="232" y="484"/>
                </a:moveTo>
                <a:lnTo>
                  <a:pt x="232" y="484"/>
                </a:lnTo>
                <a:lnTo>
                  <a:pt x="237" y="482"/>
                </a:lnTo>
                <a:lnTo>
                  <a:pt x="243" y="480"/>
                </a:lnTo>
                <a:lnTo>
                  <a:pt x="249" y="482"/>
                </a:lnTo>
                <a:lnTo>
                  <a:pt x="256" y="483"/>
                </a:lnTo>
                <a:lnTo>
                  <a:pt x="268" y="488"/>
                </a:lnTo>
                <a:lnTo>
                  <a:pt x="274" y="492"/>
                </a:lnTo>
                <a:lnTo>
                  <a:pt x="274" y="492"/>
                </a:lnTo>
                <a:lnTo>
                  <a:pt x="273" y="498"/>
                </a:lnTo>
                <a:lnTo>
                  <a:pt x="270" y="510"/>
                </a:lnTo>
                <a:lnTo>
                  <a:pt x="264" y="522"/>
                </a:lnTo>
                <a:lnTo>
                  <a:pt x="260" y="529"/>
                </a:lnTo>
                <a:lnTo>
                  <a:pt x="256" y="533"/>
                </a:lnTo>
                <a:lnTo>
                  <a:pt x="256" y="533"/>
                </a:lnTo>
                <a:lnTo>
                  <a:pt x="253" y="536"/>
                </a:lnTo>
                <a:lnTo>
                  <a:pt x="248" y="538"/>
                </a:lnTo>
                <a:lnTo>
                  <a:pt x="241" y="536"/>
                </a:lnTo>
                <a:lnTo>
                  <a:pt x="236" y="535"/>
                </a:lnTo>
                <a:lnTo>
                  <a:pt x="231" y="533"/>
                </a:lnTo>
                <a:lnTo>
                  <a:pt x="227" y="530"/>
                </a:lnTo>
                <a:lnTo>
                  <a:pt x="223" y="526"/>
                </a:lnTo>
                <a:lnTo>
                  <a:pt x="222" y="522"/>
                </a:lnTo>
                <a:lnTo>
                  <a:pt x="222" y="522"/>
                </a:lnTo>
                <a:lnTo>
                  <a:pt x="222" y="515"/>
                </a:lnTo>
                <a:lnTo>
                  <a:pt x="223" y="505"/>
                </a:lnTo>
                <a:lnTo>
                  <a:pt x="227" y="494"/>
                </a:lnTo>
                <a:lnTo>
                  <a:pt x="232" y="484"/>
                </a:lnTo>
                <a:lnTo>
                  <a:pt x="232" y="484"/>
                </a:lnTo>
                <a:close/>
                <a:moveTo>
                  <a:pt x="1845" y="249"/>
                </a:moveTo>
                <a:lnTo>
                  <a:pt x="1845" y="249"/>
                </a:lnTo>
                <a:lnTo>
                  <a:pt x="1861" y="291"/>
                </a:lnTo>
                <a:lnTo>
                  <a:pt x="1861" y="291"/>
                </a:lnTo>
                <a:lnTo>
                  <a:pt x="1865" y="304"/>
                </a:lnTo>
                <a:lnTo>
                  <a:pt x="1868" y="320"/>
                </a:lnTo>
                <a:lnTo>
                  <a:pt x="1869" y="338"/>
                </a:lnTo>
                <a:lnTo>
                  <a:pt x="1871" y="353"/>
                </a:lnTo>
                <a:lnTo>
                  <a:pt x="1871" y="353"/>
                </a:lnTo>
                <a:lnTo>
                  <a:pt x="1871" y="356"/>
                </a:lnTo>
                <a:lnTo>
                  <a:pt x="1870" y="356"/>
                </a:lnTo>
                <a:lnTo>
                  <a:pt x="1865" y="351"/>
                </a:lnTo>
                <a:lnTo>
                  <a:pt x="1856" y="341"/>
                </a:lnTo>
                <a:lnTo>
                  <a:pt x="1846" y="328"/>
                </a:lnTo>
                <a:lnTo>
                  <a:pt x="1828" y="301"/>
                </a:lnTo>
                <a:lnTo>
                  <a:pt x="1822" y="290"/>
                </a:lnTo>
                <a:lnTo>
                  <a:pt x="1821" y="286"/>
                </a:lnTo>
                <a:lnTo>
                  <a:pt x="1821" y="284"/>
                </a:lnTo>
                <a:lnTo>
                  <a:pt x="1821" y="284"/>
                </a:lnTo>
                <a:lnTo>
                  <a:pt x="1822" y="280"/>
                </a:lnTo>
                <a:lnTo>
                  <a:pt x="1824" y="275"/>
                </a:lnTo>
                <a:lnTo>
                  <a:pt x="1833" y="263"/>
                </a:lnTo>
                <a:lnTo>
                  <a:pt x="1845" y="249"/>
                </a:lnTo>
                <a:lnTo>
                  <a:pt x="1845" y="249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50000"/>
                </a:schemeClr>
              </a:gs>
              <a:gs pos="100000">
                <a:srgbClr val="FFC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2">
            <a:extLst>
              <a:ext uri="{FF2B5EF4-FFF2-40B4-BE49-F238E27FC236}">
                <a16:creationId xmlns:a16="http://schemas.microsoft.com/office/drawing/2014/main" id="{B2D86C22-47A5-4D5A-B918-6249C87ECA26}"/>
              </a:ext>
            </a:extLst>
          </p:cNvPr>
          <p:cNvSpPr>
            <a:spLocks noEditPoints="1"/>
          </p:cNvSpPr>
          <p:nvPr/>
        </p:nvSpPr>
        <p:spPr bwMode="auto">
          <a:xfrm>
            <a:off x="2241550" y="3317839"/>
            <a:ext cx="1628086" cy="815224"/>
          </a:xfrm>
          <a:custGeom>
            <a:avLst/>
            <a:gdLst>
              <a:gd name="T0" fmla="*/ 579 w 1378"/>
              <a:gd name="T1" fmla="*/ 51 h 690"/>
              <a:gd name="T2" fmla="*/ 430 w 1378"/>
              <a:gd name="T3" fmla="*/ 64 h 690"/>
              <a:gd name="T4" fmla="*/ 381 w 1378"/>
              <a:gd name="T5" fmla="*/ 77 h 690"/>
              <a:gd name="T6" fmla="*/ 265 w 1378"/>
              <a:gd name="T7" fmla="*/ 144 h 690"/>
              <a:gd name="T8" fmla="*/ 82 w 1378"/>
              <a:gd name="T9" fmla="*/ 263 h 690"/>
              <a:gd name="T10" fmla="*/ 34 w 1378"/>
              <a:gd name="T11" fmla="*/ 307 h 690"/>
              <a:gd name="T12" fmla="*/ 19 w 1378"/>
              <a:gd name="T13" fmla="*/ 342 h 690"/>
              <a:gd name="T14" fmla="*/ 1 w 1378"/>
              <a:gd name="T15" fmla="*/ 502 h 690"/>
              <a:gd name="T16" fmla="*/ 40 w 1378"/>
              <a:gd name="T17" fmla="*/ 561 h 690"/>
              <a:gd name="T18" fmla="*/ 51 w 1378"/>
              <a:gd name="T19" fmla="*/ 580 h 690"/>
              <a:gd name="T20" fmla="*/ 66 w 1378"/>
              <a:gd name="T21" fmla="*/ 610 h 690"/>
              <a:gd name="T22" fmla="*/ 92 w 1378"/>
              <a:gd name="T23" fmla="*/ 619 h 690"/>
              <a:gd name="T24" fmla="*/ 138 w 1378"/>
              <a:gd name="T25" fmla="*/ 610 h 690"/>
              <a:gd name="T26" fmla="*/ 161 w 1378"/>
              <a:gd name="T27" fmla="*/ 594 h 690"/>
              <a:gd name="T28" fmla="*/ 538 w 1378"/>
              <a:gd name="T29" fmla="*/ 620 h 690"/>
              <a:gd name="T30" fmla="*/ 559 w 1378"/>
              <a:gd name="T31" fmla="*/ 650 h 690"/>
              <a:gd name="T32" fmla="*/ 602 w 1378"/>
              <a:gd name="T33" fmla="*/ 684 h 690"/>
              <a:gd name="T34" fmla="*/ 643 w 1378"/>
              <a:gd name="T35" fmla="*/ 690 h 690"/>
              <a:gd name="T36" fmla="*/ 705 w 1378"/>
              <a:gd name="T37" fmla="*/ 681 h 690"/>
              <a:gd name="T38" fmla="*/ 733 w 1378"/>
              <a:gd name="T39" fmla="*/ 665 h 690"/>
              <a:gd name="T40" fmla="*/ 751 w 1378"/>
              <a:gd name="T41" fmla="*/ 622 h 690"/>
              <a:gd name="T42" fmla="*/ 899 w 1378"/>
              <a:gd name="T43" fmla="*/ 605 h 690"/>
              <a:gd name="T44" fmla="*/ 976 w 1378"/>
              <a:gd name="T45" fmla="*/ 595 h 690"/>
              <a:gd name="T46" fmla="*/ 1087 w 1378"/>
              <a:gd name="T47" fmla="*/ 605 h 690"/>
              <a:gd name="T48" fmla="*/ 1113 w 1378"/>
              <a:gd name="T49" fmla="*/ 652 h 690"/>
              <a:gd name="T50" fmla="*/ 1146 w 1378"/>
              <a:gd name="T51" fmla="*/ 678 h 690"/>
              <a:gd name="T52" fmla="*/ 1202 w 1378"/>
              <a:gd name="T53" fmla="*/ 689 h 690"/>
              <a:gd name="T54" fmla="*/ 1245 w 1378"/>
              <a:gd name="T55" fmla="*/ 676 h 690"/>
              <a:gd name="T56" fmla="*/ 1267 w 1378"/>
              <a:gd name="T57" fmla="*/ 653 h 690"/>
              <a:gd name="T58" fmla="*/ 1288 w 1378"/>
              <a:gd name="T59" fmla="*/ 596 h 690"/>
              <a:gd name="T60" fmla="*/ 1324 w 1378"/>
              <a:gd name="T61" fmla="*/ 586 h 690"/>
              <a:gd name="T62" fmla="*/ 1341 w 1378"/>
              <a:gd name="T63" fmla="*/ 581 h 690"/>
              <a:gd name="T64" fmla="*/ 1364 w 1378"/>
              <a:gd name="T65" fmla="*/ 530 h 690"/>
              <a:gd name="T66" fmla="*/ 1378 w 1378"/>
              <a:gd name="T67" fmla="*/ 484 h 690"/>
              <a:gd name="T68" fmla="*/ 1376 w 1378"/>
              <a:gd name="T69" fmla="*/ 439 h 690"/>
              <a:gd name="T70" fmla="*/ 1352 w 1378"/>
              <a:gd name="T71" fmla="*/ 361 h 690"/>
              <a:gd name="T72" fmla="*/ 1311 w 1378"/>
              <a:gd name="T73" fmla="*/ 200 h 690"/>
              <a:gd name="T74" fmla="*/ 1289 w 1378"/>
              <a:gd name="T75" fmla="*/ 178 h 690"/>
              <a:gd name="T76" fmla="*/ 1024 w 1378"/>
              <a:gd name="T77" fmla="*/ 75 h 690"/>
              <a:gd name="T78" fmla="*/ 965 w 1378"/>
              <a:gd name="T79" fmla="*/ 56 h 690"/>
              <a:gd name="T80" fmla="*/ 788 w 1378"/>
              <a:gd name="T81" fmla="*/ 51 h 690"/>
              <a:gd name="T82" fmla="*/ 447 w 1378"/>
              <a:gd name="T83" fmla="*/ 92 h 690"/>
              <a:gd name="T84" fmla="*/ 264 w 1378"/>
              <a:gd name="T85" fmla="*/ 173 h 690"/>
              <a:gd name="T86" fmla="*/ 381 w 1378"/>
              <a:gd name="T87" fmla="*/ 107 h 690"/>
              <a:gd name="T88" fmla="*/ 447 w 1378"/>
              <a:gd name="T89" fmla="*/ 92 h 690"/>
              <a:gd name="T90" fmla="*/ 504 w 1378"/>
              <a:gd name="T91" fmla="*/ 97 h 690"/>
              <a:gd name="T92" fmla="*/ 564 w 1378"/>
              <a:gd name="T93" fmla="*/ 102 h 690"/>
              <a:gd name="T94" fmla="*/ 620 w 1378"/>
              <a:gd name="T95" fmla="*/ 127 h 690"/>
              <a:gd name="T96" fmla="*/ 747 w 1378"/>
              <a:gd name="T97" fmla="*/ 107 h 690"/>
              <a:gd name="T98" fmla="*/ 747 w 1378"/>
              <a:gd name="T99" fmla="*/ 107 h 690"/>
              <a:gd name="T100" fmla="*/ 772 w 1378"/>
              <a:gd name="T101" fmla="*/ 254 h 690"/>
              <a:gd name="T102" fmla="*/ 1341 w 1378"/>
              <a:gd name="T103" fmla="*/ 361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78" h="690">
                <a:moveTo>
                  <a:pt x="645" y="51"/>
                </a:moveTo>
                <a:lnTo>
                  <a:pt x="645" y="51"/>
                </a:lnTo>
                <a:lnTo>
                  <a:pt x="613" y="51"/>
                </a:lnTo>
                <a:lnTo>
                  <a:pt x="579" y="51"/>
                </a:lnTo>
                <a:lnTo>
                  <a:pt x="538" y="52"/>
                </a:lnTo>
                <a:lnTo>
                  <a:pt x="494" y="56"/>
                </a:lnTo>
                <a:lnTo>
                  <a:pt x="450" y="60"/>
                </a:lnTo>
                <a:lnTo>
                  <a:pt x="430" y="64"/>
                </a:lnTo>
                <a:lnTo>
                  <a:pt x="411" y="68"/>
                </a:lnTo>
                <a:lnTo>
                  <a:pt x="395" y="72"/>
                </a:lnTo>
                <a:lnTo>
                  <a:pt x="381" y="77"/>
                </a:lnTo>
                <a:lnTo>
                  <a:pt x="381" y="77"/>
                </a:lnTo>
                <a:lnTo>
                  <a:pt x="367" y="83"/>
                </a:lnTo>
                <a:lnTo>
                  <a:pt x="350" y="92"/>
                </a:lnTo>
                <a:lnTo>
                  <a:pt x="310" y="116"/>
                </a:lnTo>
                <a:lnTo>
                  <a:pt x="265" y="144"/>
                </a:lnTo>
                <a:lnTo>
                  <a:pt x="218" y="174"/>
                </a:lnTo>
                <a:lnTo>
                  <a:pt x="96" y="254"/>
                </a:lnTo>
                <a:lnTo>
                  <a:pt x="96" y="254"/>
                </a:lnTo>
                <a:lnTo>
                  <a:pt x="82" y="263"/>
                </a:lnTo>
                <a:lnTo>
                  <a:pt x="65" y="277"/>
                </a:lnTo>
                <a:lnTo>
                  <a:pt x="40" y="295"/>
                </a:lnTo>
                <a:lnTo>
                  <a:pt x="40" y="295"/>
                </a:lnTo>
                <a:lnTo>
                  <a:pt x="34" y="307"/>
                </a:lnTo>
                <a:lnTo>
                  <a:pt x="28" y="319"/>
                </a:lnTo>
                <a:lnTo>
                  <a:pt x="20" y="336"/>
                </a:lnTo>
                <a:lnTo>
                  <a:pt x="20" y="336"/>
                </a:lnTo>
                <a:lnTo>
                  <a:pt x="19" y="342"/>
                </a:lnTo>
                <a:lnTo>
                  <a:pt x="16" y="351"/>
                </a:lnTo>
                <a:lnTo>
                  <a:pt x="12" y="376"/>
                </a:lnTo>
                <a:lnTo>
                  <a:pt x="6" y="441"/>
                </a:lnTo>
                <a:lnTo>
                  <a:pt x="1" y="502"/>
                </a:lnTo>
                <a:lnTo>
                  <a:pt x="0" y="529"/>
                </a:lnTo>
                <a:lnTo>
                  <a:pt x="30" y="549"/>
                </a:lnTo>
                <a:lnTo>
                  <a:pt x="30" y="549"/>
                </a:lnTo>
                <a:lnTo>
                  <a:pt x="40" y="561"/>
                </a:lnTo>
                <a:lnTo>
                  <a:pt x="48" y="570"/>
                </a:lnTo>
                <a:lnTo>
                  <a:pt x="51" y="575"/>
                </a:lnTo>
                <a:lnTo>
                  <a:pt x="51" y="575"/>
                </a:lnTo>
                <a:lnTo>
                  <a:pt x="51" y="580"/>
                </a:lnTo>
                <a:lnTo>
                  <a:pt x="53" y="589"/>
                </a:lnTo>
                <a:lnTo>
                  <a:pt x="57" y="599"/>
                </a:lnTo>
                <a:lnTo>
                  <a:pt x="61" y="604"/>
                </a:lnTo>
                <a:lnTo>
                  <a:pt x="66" y="610"/>
                </a:lnTo>
                <a:lnTo>
                  <a:pt x="66" y="610"/>
                </a:lnTo>
                <a:lnTo>
                  <a:pt x="73" y="615"/>
                </a:lnTo>
                <a:lnTo>
                  <a:pt x="82" y="618"/>
                </a:lnTo>
                <a:lnTo>
                  <a:pt x="92" y="619"/>
                </a:lnTo>
                <a:lnTo>
                  <a:pt x="105" y="619"/>
                </a:lnTo>
                <a:lnTo>
                  <a:pt x="117" y="618"/>
                </a:lnTo>
                <a:lnTo>
                  <a:pt x="128" y="614"/>
                </a:lnTo>
                <a:lnTo>
                  <a:pt x="138" y="610"/>
                </a:lnTo>
                <a:lnTo>
                  <a:pt x="147" y="605"/>
                </a:lnTo>
                <a:lnTo>
                  <a:pt x="147" y="605"/>
                </a:lnTo>
                <a:lnTo>
                  <a:pt x="155" y="599"/>
                </a:lnTo>
                <a:lnTo>
                  <a:pt x="161" y="594"/>
                </a:lnTo>
                <a:lnTo>
                  <a:pt x="170" y="581"/>
                </a:lnTo>
                <a:lnTo>
                  <a:pt x="176" y="573"/>
                </a:lnTo>
                <a:lnTo>
                  <a:pt x="178" y="570"/>
                </a:lnTo>
                <a:lnTo>
                  <a:pt x="538" y="620"/>
                </a:lnTo>
                <a:lnTo>
                  <a:pt x="538" y="620"/>
                </a:lnTo>
                <a:lnTo>
                  <a:pt x="544" y="629"/>
                </a:lnTo>
                <a:lnTo>
                  <a:pt x="550" y="638"/>
                </a:lnTo>
                <a:lnTo>
                  <a:pt x="559" y="650"/>
                </a:lnTo>
                <a:lnTo>
                  <a:pt x="569" y="661"/>
                </a:lnTo>
                <a:lnTo>
                  <a:pt x="582" y="671"/>
                </a:lnTo>
                <a:lnTo>
                  <a:pt x="594" y="680"/>
                </a:lnTo>
                <a:lnTo>
                  <a:pt x="602" y="684"/>
                </a:lnTo>
                <a:lnTo>
                  <a:pt x="610" y="686"/>
                </a:lnTo>
                <a:lnTo>
                  <a:pt x="610" y="686"/>
                </a:lnTo>
                <a:lnTo>
                  <a:pt x="625" y="689"/>
                </a:lnTo>
                <a:lnTo>
                  <a:pt x="643" y="690"/>
                </a:lnTo>
                <a:lnTo>
                  <a:pt x="659" y="690"/>
                </a:lnTo>
                <a:lnTo>
                  <a:pt x="676" y="688"/>
                </a:lnTo>
                <a:lnTo>
                  <a:pt x="691" y="685"/>
                </a:lnTo>
                <a:lnTo>
                  <a:pt x="705" y="681"/>
                </a:lnTo>
                <a:lnTo>
                  <a:pt x="718" y="676"/>
                </a:lnTo>
                <a:lnTo>
                  <a:pt x="727" y="671"/>
                </a:lnTo>
                <a:lnTo>
                  <a:pt x="727" y="671"/>
                </a:lnTo>
                <a:lnTo>
                  <a:pt x="733" y="665"/>
                </a:lnTo>
                <a:lnTo>
                  <a:pt x="739" y="657"/>
                </a:lnTo>
                <a:lnTo>
                  <a:pt x="743" y="647"/>
                </a:lnTo>
                <a:lnTo>
                  <a:pt x="747" y="638"/>
                </a:lnTo>
                <a:lnTo>
                  <a:pt x="751" y="622"/>
                </a:lnTo>
                <a:lnTo>
                  <a:pt x="752" y="615"/>
                </a:lnTo>
                <a:lnTo>
                  <a:pt x="788" y="610"/>
                </a:lnTo>
                <a:lnTo>
                  <a:pt x="788" y="610"/>
                </a:lnTo>
                <a:lnTo>
                  <a:pt x="899" y="605"/>
                </a:lnTo>
                <a:lnTo>
                  <a:pt x="899" y="605"/>
                </a:lnTo>
                <a:lnTo>
                  <a:pt x="916" y="604"/>
                </a:lnTo>
                <a:lnTo>
                  <a:pt x="941" y="600"/>
                </a:lnTo>
                <a:lnTo>
                  <a:pt x="976" y="595"/>
                </a:lnTo>
                <a:lnTo>
                  <a:pt x="1037" y="595"/>
                </a:lnTo>
                <a:lnTo>
                  <a:pt x="1057" y="610"/>
                </a:lnTo>
                <a:lnTo>
                  <a:pt x="1087" y="605"/>
                </a:lnTo>
                <a:lnTo>
                  <a:pt x="1087" y="605"/>
                </a:lnTo>
                <a:lnTo>
                  <a:pt x="1090" y="613"/>
                </a:lnTo>
                <a:lnTo>
                  <a:pt x="1099" y="631"/>
                </a:lnTo>
                <a:lnTo>
                  <a:pt x="1105" y="642"/>
                </a:lnTo>
                <a:lnTo>
                  <a:pt x="1113" y="652"/>
                </a:lnTo>
                <a:lnTo>
                  <a:pt x="1123" y="662"/>
                </a:lnTo>
                <a:lnTo>
                  <a:pt x="1133" y="671"/>
                </a:lnTo>
                <a:lnTo>
                  <a:pt x="1133" y="671"/>
                </a:lnTo>
                <a:lnTo>
                  <a:pt x="1146" y="678"/>
                </a:lnTo>
                <a:lnTo>
                  <a:pt x="1159" y="684"/>
                </a:lnTo>
                <a:lnTo>
                  <a:pt x="1173" y="688"/>
                </a:lnTo>
                <a:lnTo>
                  <a:pt x="1188" y="689"/>
                </a:lnTo>
                <a:lnTo>
                  <a:pt x="1202" y="689"/>
                </a:lnTo>
                <a:lnTo>
                  <a:pt x="1217" y="686"/>
                </a:lnTo>
                <a:lnTo>
                  <a:pt x="1231" y="683"/>
                </a:lnTo>
                <a:lnTo>
                  <a:pt x="1245" y="676"/>
                </a:lnTo>
                <a:lnTo>
                  <a:pt x="1245" y="676"/>
                </a:lnTo>
                <a:lnTo>
                  <a:pt x="1251" y="672"/>
                </a:lnTo>
                <a:lnTo>
                  <a:pt x="1258" y="666"/>
                </a:lnTo>
                <a:lnTo>
                  <a:pt x="1263" y="660"/>
                </a:lnTo>
                <a:lnTo>
                  <a:pt x="1267" y="653"/>
                </a:lnTo>
                <a:lnTo>
                  <a:pt x="1275" y="638"/>
                </a:lnTo>
                <a:lnTo>
                  <a:pt x="1282" y="623"/>
                </a:lnTo>
                <a:lnTo>
                  <a:pt x="1286" y="609"/>
                </a:lnTo>
                <a:lnTo>
                  <a:pt x="1288" y="596"/>
                </a:lnTo>
                <a:lnTo>
                  <a:pt x="1291" y="585"/>
                </a:lnTo>
                <a:lnTo>
                  <a:pt x="1291" y="585"/>
                </a:lnTo>
                <a:lnTo>
                  <a:pt x="1308" y="586"/>
                </a:lnTo>
                <a:lnTo>
                  <a:pt x="1324" y="586"/>
                </a:lnTo>
                <a:lnTo>
                  <a:pt x="1336" y="585"/>
                </a:lnTo>
                <a:lnTo>
                  <a:pt x="1336" y="585"/>
                </a:lnTo>
                <a:lnTo>
                  <a:pt x="1339" y="584"/>
                </a:lnTo>
                <a:lnTo>
                  <a:pt x="1341" y="581"/>
                </a:lnTo>
                <a:lnTo>
                  <a:pt x="1347" y="575"/>
                </a:lnTo>
                <a:lnTo>
                  <a:pt x="1352" y="566"/>
                </a:lnTo>
                <a:lnTo>
                  <a:pt x="1357" y="554"/>
                </a:lnTo>
                <a:lnTo>
                  <a:pt x="1364" y="530"/>
                </a:lnTo>
                <a:lnTo>
                  <a:pt x="1372" y="509"/>
                </a:lnTo>
                <a:lnTo>
                  <a:pt x="1372" y="509"/>
                </a:lnTo>
                <a:lnTo>
                  <a:pt x="1377" y="495"/>
                </a:lnTo>
                <a:lnTo>
                  <a:pt x="1378" y="484"/>
                </a:lnTo>
                <a:lnTo>
                  <a:pt x="1378" y="473"/>
                </a:lnTo>
                <a:lnTo>
                  <a:pt x="1377" y="453"/>
                </a:lnTo>
                <a:lnTo>
                  <a:pt x="1377" y="453"/>
                </a:lnTo>
                <a:lnTo>
                  <a:pt x="1376" y="439"/>
                </a:lnTo>
                <a:lnTo>
                  <a:pt x="1373" y="425"/>
                </a:lnTo>
                <a:lnTo>
                  <a:pt x="1364" y="396"/>
                </a:lnTo>
                <a:lnTo>
                  <a:pt x="1355" y="373"/>
                </a:lnTo>
                <a:lnTo>
                  <a:pt x="1352" y="361"/>
                </a:lnTo>
                <a:lnTo>
                  <a:pt x="1352" y="361"/>
                </a:lnTo>
                <a:lnTo>
                  <a:pt x="1333" y="279"/>
                </a:lnTo>
                <a:lnTo>
                  <a:pt x="1317" y="220"/>
                </a:lnTo>
                <a:lnTo>
                  <a:pt x="1311" y="200"/>
                </a:lnTo>
                <a:lnTo>
                  <a:pt x="1306" y="188"/>
                </a:lnTo>
                <a:lnTo>
                  <a:pt x="1306" y="188"/>
                </a:lnTo>
                <a:lnTo>
                  <a:pt x="1301" y="185"/>
                </a:lnTo>
                <a:lnTo>
                  <a:pt x="1289" y="178"/>
                </a:lnTo>
                <a:lnTo>
                  <a:pt x="1251" y="162"/>
                </a:lnTo>
                <a:lnTo>
                  <a:pt x="1198" y="140"/>
                </a:lnTo>
                <a:lnTo>
                  <a:pt x="1138" y="117"/>
                </a:lnTo>
                <a:lnTo>
                  <a:pt x="1024" y="75"/>
                </a:lnTo>
                <a:lnTo>
                  <a:pt x="984" y="61"/>
                </a:lnTo>
                <a:lnTo>
                  <a:pt x="972" y="58"/>
                </a:lnTo>
                <a:lnTo>
                  <a:pt x="965" y="56"/>
                </a:lnTo>
                <a:lnTo>
                  <a:pt x="965" y="56"/>
                </a:lnTo>
                <a:lnTo>
                  <a:pt x="951" y="55"/>
                </a:lnTo>
                <a:lnTo>
                  <a:pt x="936" y="54"/>
                </a:lnTo>
                <a:lnTo>
                  <a:pt x="920" y="51"/>
                </a:lnTo>
                <a:lnTo>
                  <a:pt x="788" y="51"/>
                </a:lnTo>
                <a:lnTo>
                  <a:pt x="777" y="0"/>
                </a:lnTo>
                <a:lnTo>
                  <a:pt x="660" y="0"/>
                </a:lnTo>
                <a:lnTo>
                  <a:pt x="645" y="51"/>
                </a:lnTo>
                <a:close/>
                <a:moveTo>
                  <a:pt x="447" y="92"/>
                </a:moveTo>
                <a:lnTo>
                  <a:pt x="386" y="234"/>
                </a:lnTo>
                <a:lnTo>
                  <a:pt x="234" y="254"/>
                </a:lnTo>
                <a:lnTo>
                  <a:pt x="264" y="173"/>
                </a:lnTo>
                <a:lnTo>
                  <a:pt x="264" y="173"/>
                </a:lnTo>
                <a:lnTo>
                  <a:pt x="314" y="144"/>
                </a:lnTo>
                <a:lnTo>
                  <a:pt x="352" y="121"/>
                </a:lnTo>
                <a:lnTo>
                  <a:pt x="368" y="113"/>
                </a:lnTo>
                <a:lnTo>
                  <a:pt x="381" y="107"/>
                </a:lnTo>
                <a:lnTo>
                  <a:pt x="381" y="107"/>
                </a:lnTo>
                <a:lnTo>
                  <a:pt x="403" y="101"/>
                </a:lnTo>
                <a:lnTo>
                  <a:pt x="424" y="96"/>
                </a:lnTo>
                <a:lnTo>
                  <a:pt x="447" y="92"/>
                </a:lnTo>
                <a:lnTo>
                  <a:pt x="447" y="92"/>
                </a:lnTo>
                <a:close/>
                <a:moveTo>
                  <a:pt x="498" y="97"/>
                </a:moveTo>
                <a:lnTo>
                  <a:pt x="498" y="97"/>
                </a:lnTo>
                <a:lnTo>
                  <a:pt x="504" y="97"/>
                </a:lnTo>
                <a:lnTo>
                  <a:pt x="519" y="96"/>
                </a:lnTo>
                <a:lnTo>
                  <a:pt x="541" y="98"/>
                </a:lnTo>
                <a:lnTo>
                  <a:pt x="552" y="100"/>
                </a:lnTo>
                <a:lnTo>
                  <a:pt x="564" y="102"/>
                </a:lnTo>
                <a:lnTo>
                  <a:pt x="564" y="102"/>
                </a:lnTo>
                <a:lnTo>
                  <a:pt x="584" y="110"/>
                </a:lnTo>
                <a:lnTo>
                  <a:pt x="603" y="119"/>
                </a:lnTo>
                <a:lnTo>
                  <a:pt x="620" y="127"/>
                </a:lnTo>
                <a:lnTo>
                  <a:pt x="584" y="214"/>
                </a:lnTo>
                <a:lnTo>
                  <a:pt x="452" y="224"/>
                </a:lnTo>
                <a:lnTo>
                  <a:pt x="498" y="97"/>
                </a:lnTo>
                <a:close/>
                <a:moveTo>
                  <a:pt x="747" y="107"/>
                </a:moveTo>
                <a:lnTo>
                  <a:pt x="1087" y="107"/>
                </a:lnTo>
                <a:lnTo>
                  <a:pt x="1275" y="188"/>
                </a:lnTo>
                <a:lnTo>
                  <a:pt x="874" y="199"/>
                </a:lnTo>
                <a:lnTo>
                  <a:pt x="747" y="107"/>
                </a:lnTo>
                <a:close/>
                <a:moveTo>
                  <a:pt x="869" y="224"/>
                </a:moveTo>
                <a:lnTo>
                  <a:pt x="879" y="382"/>
                </a:lnTo>
                <a:lnTo>
                  <a:pt x="788" y="361"/>
                </a:lnTo>
                <a:lnTo>
                  <a:pt x="772" y="254"/>
                </a:lnTo>
                <a:lnTo>
                  <a:pt x="859" y="209"/>
                </a:lnTo>
                <a:lnTo>
                  <a:pt x="869" y="224"/>
                </a:lnTo>
                <a:close/>
                <a:moveTo>
                  <a:pt x="1301" y="204"/>
                </a:moveTo>
                <a:lnTo>
                  <a:pt x="1341" y="361"/>
                </a:lnTo>
                <a:lnTo>
                  <a:pt x="1306" y="366"/>
                </a:lnTo>
                <a:lnTo>
                  <a:pt x="1301" y="204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50000"/>
                </a:schemeClr>
              </a:gs>
              <a:gs pos="100000">
                <a:srgbClr val="FFC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id="{27582AE3-F124-4B95-8806-7844F813A0AF}"/>
              </a:ext>
            </a:extLst>
          </p:cNvPr>
          <p:cNvSpPr>
            <a:spLocks noEditPoints="1"/>
          </p:cNvSpPr>
          <p:nvPr/>
        </p:nvSpPr>
        <p:spPr bwMode="auto">
          <a:xfrm>
            <a:off x="4097461" y="3110139"/>
            <a:ext cx="1628086" cy="983636"/>
          </a:xfrm>
          <a:custGeom>
            <a:avLst/>
            <a:gdLst>
              <a:gd name="T0" fmla="*/ 215 w 1584"/>
              <a:gd name="T1" fmla="*/ 155 h 957"/>
              <a:gd name="T2" fmla="*/ 124 w 1584"/>
              <a:gd name="T3" fmla="*/ 319 h 957"/>
              <a:gd name="T4" fmla="*/ 32 w 1584"/>
              <a:gd name="T5" fmla="*/ 400 h 957"/>
              <a:gd name="T6" fmla="*/ 15 w 1584"/>
              <a:gd name="T7" fmla="*/ 536 h 957"/>
              <a:gd name="T8" fmla="*/ 8 w 1584"/>
              <a:gd name="T9" fmla="*/ 569 h 957"/>
              <a:gd name="T10" fmla="*/ 37 w 1584"/>
              <a:gd name="T11" fmla="*/ 643 h 957"/>
              <a:gd name="T12" fmla="*/ 101 w 1584"/>
              <a:gd name="T13" fmla="*/ 725 h 957"/>
              <a:gd name="T14" fmla="*/ 134 w 1584"/>
              <a:gd name="T15" fmla="*/ 812 h 957"/>
              <a:gd name="T16" fmla="*/ 215 w 1584"/>
              <a:gd name="T17" fmla="*/ 814 h 957"/>
              <a:gd name="T18" fmla="*/ 459 w 1584"/>
              <a:gd name="T19" fmla="*/ 823 h 957"/>
              <a:gd name="T20" fmla="*/ 489 w 1584"/>
              <a:gd name="T21" fmla="*/ 931 h 957"/>
              <a:gd name="T22" fmla="*/ 587 w 1584"/>
              <a:gd name="T23" fmla="*/ 957 h 957"/>
              <a:gd name="T24" fmla="*/ 643 w 1584"/>
              <a:gd name="T25" fmla="*/ 931 h 957"/>
              <a:gd name="T26" fmla="*/ 1289 w 1584"/>
              <a:gd name="T27" fmla="*/ 817 h 957"/>
              <a:gd name="T28" fmla="*/ 1340 w 1584"/>
              <a:gd name="T29" fmla="*/ 878 h 957"/>
              <a:gd name="T30" fmla="*/ 1453 w 1584"/>
              <a:gd name="T31" fmla="*/ 865 h 957"/>
              <a:gd name="T32" fmla="*/ 1487 w 1584"/>
              <a:gd name="T33" fmla="*/ 773 h 957"/>
              <a:gd name="T34" fmla="*/ 1541 w 1584"/>
              <a:gd name="T35" fmla="*/ 751 h 957"/>
              <a:gd name="T36" fmla="*/ 1566 w 1584"/>
              <a:gd name="T37" fmla="*/ 682 h 957"/>
              <a:gd name="T38" fmla="*/ 1583 w 1584"/>
              <a:gd name="T39" fmla="*/ 616 h 957"/>
              <a:gd name="T40" fmla="*/ 1549 w 1584"/>
              <a:gd name="T41" fmla="*/ 555 h 957"/>
              <a:gd name="T42" fmla="*/ 1512 w 1584"/>
              <a:gd name="T43" fmla="*/ 452 h 957"/>
              <a:gd name="T44" fmla="*/ 1457 w 1584"/>
              <a:gd name="T45" fmla="*/ 356 h 957"/>
              <a:gd name="T46" fmla="*/ 1477 w 1584"/>
              <a:gd name="T47" fmla="*/ 299 h 957"/>
              <a:gd name="T48" fmla="*/ 1415 w 1584"/>
              <a:gd name="T49" fmla="*/ 288 h 957"/>
              <a:gd name="T50" fmla="*/ 1385 w 1584"/>
              <a:gd name="T51" fmla="*/ 322 h 957"/>
              <a:gd name="T52" fmla="*/ 1415 w 1584"/>
              <a:gd name="T53" fmla="*/ 355 h 957"/>
              <a:gd name="T54" fmla="*/ 1019 w 1584"/>
              <a:gd name="T55" fmla="*/ 128 h 957"/>
              <a:gd name="T56" fmla="*/ 903 w 1584"/>
              <a:gd name="T57" fmla="*/ 89 h 957"/>
              <a:gd name="T58" fmla="*/ 881 w 1584"/>
              <a:gd name="T59" fmla="*/ 46 h 957"/>
              <a:gd name="T60" fmla="*/ 850 w 1584"/>
              <a:gd name="T61" fmla="*/ 73 h 957"/>
              <a:gd name="T62" fmla="*/ 689 w 1584"/>
              <a:gd name="T63" fmla="*/ 41 h 957"/>
              <a:gd name="T64" fmla="*/ 702 w 1584"/>
              <a:gd name="T65" fmla="*/ 12 h 957"/>
              <a:gd name="T66" fmla="*/ 538 w 1584"/>
              <a:gd name="T67" fmla="*/ 1 h 957"/>
              <a:gd name="T68" fmla="*/ 493 w 1584"/>
              <a:gd name="T69" fmla="*/ 24 h 957"/>
              <a:gd name="T70" fmla="*/ 524 w 1584"/>
              <a:gd name="T71" fmla="*/ 49 h 957"/>
              <a:gd name="T72" fmla="*/ 356 w 1584"/>
              <a:gd name="T73" fmla="*/ 84 h 957"/>
              <a:gd name="T74" fmla="*/ 321 w 1584"/>
              <a:gd name="T75" fmla="*/ 65 h 957"/>
              <a:gd name="T76" fmla="*/ 297 w 1584"/>
              <a:gd name="T77" fmla="*/ 102 h 957"/>
              <a:gd name="T78" fmla="*/ 541 w 1584"/>
              <a:gd name="T79" fmla="*/ 137 h 957"/>
              <a:gd name="T80" fmla="*/ 884 w 1584"/>
              <a:gd name="T81" fmla="*/ 123 h 957"/>
              <a:gd name="T82" fmla="*/ 1037 w 1584"/>
              <a:gd name="T83" fmla="*/ 173 h 957"/>
              <a:gd name="T84" fmla="*/ 979 w 1584"/>
              <a:gd name="T85" fmla="*/ 338 h 957"/>
              <a:gd name="T86" fmla="*/ 625 w 1584"/>
              <a:gd name="T87" fmla="*/ 360 h 957"/>
              <a:gd name="T88" fmla="*/ 584 w 1584"/>
              <a:gd name="T89" fmla="*/ 327 h 957"/>
              <a:gd name="T90" fmla="*/ 489 w 1584"/>
              <a:gd name="T91" fmla="*/ 327 h 957"/>
              <a:gd name="T92" fmla="*/ 387 w 1584"/>
              <a:gd name="T93" fmla="*/ 389 h 957"/>
              <a:gd name="T94" fmla="*/ 365 w 1584"/>
              <a:gd name="T95" fmla="*/ 397 h 957"/>
              <a:gd name="T96" fmla="*/ 279 w 1584"/>
              <a:gd name="T97" fmla="*/ 294 h 957"/>
              <a:gd name="T98" fmla="*/ 234 w 1584"/>
              <a:gd name="T99" fmla="*/ 386 h 957"/>
              <a:gd name="T100" fmla="*/ 178 w 1584"/>
              <a:gd name="T101" fmla="*/ 294 h 957"/>
              <a:gd name="T102" fmla="*/ 926 w 1584"/>
              <a:gd name="T103" fmla="*/ 624 h 957"/>
              <a:gd name="T104" fmla="*/ 639 w 1584"/>
              <a:gd name="T105" fmla="*/ 616 h 957"/>
              <a:gd name="T106" fmla="*/ 658 w 1584"/>
              <a:gd name="T107" fmla="*/ 514 h 957"/>
              <a:gd name="T108" fmla="*/ 902 w 1584"/>
              <a:gd name="T109" fmla="*/ 504 h 957"/>
              <a:gd name="T110" fmla="*/ 1510 w 1584"/>
              <a:gd name="T111" fmla="*/ 468 h 957"/>
              <a:gd name="T112" fmla="*/ 1364 w 1584"/>
              <a:gd name="T113" fmla="*/ 588 h 9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84" h="957">
                <a:moveTo>
                  <a:pt x="302" y="116"/>
                </a:moveTo>
                <a:lnTo>
                  <a:pt x="302" y="116"/>
                </a:lnTo>
                <a:lnTo>
                  <a:pt x="293" y="118"/>
                </a:lnTo>
                <a:lnTo>
                  <a:pt x="269" y="127"/>
                </a:lnTo>
                <a:lnTo>
                  <a:pt x="255" y="132"/>
                </a:lnTo>
                <a:lnTo>
                  <a:pt x="240" y="139"/>
                </a:lnTo>
                <a:lnTo>
                  <a:pt x="226" y="147"/>
                </a:lnTo>
                <a:lnTo>
                  <a:pt x="215" y="155"/>
                </a:lnTo>
                <a:lnTo>
                  <a:pt x="215" y="155"/>
                </a:lnTo>
                <a:lnTo>
                  <a:pt x="209" y="161"/>
                </a:lnTo>
                <a:lnTo>
                  <a:pt x="202" y="169"/>
                </a:lnTo>
                <a:lnTo>
                  <a:pt x="188" y="192"/>
                </a:lnTo>
                <a:lnTo>
                  <a:pt x="173" y="218"/>
                </a:lnTo>
                <a:lnTo>
                  <a:pt x="159" y="246"/>
                </a:lnTo>
                <a:lnTo>
                  <a:pt x="134" y="296"/>
                </a:lnTo>
                <a:lnTo>
                  <a:pt x="124" y="319"/>
                </a:lnTo>
                <a:lnTo>
                  <a:pt x="124" y="319"/>
                </a:lnTo>
                <a:lnTo>
                  <a:pt x="86" y="346"/>
                </a:lnTo>
                <a:lnTo>
                  <a:pt x="57" y="367"/>
                </a:lnTo>
                <a:lnTo>
                  <a:pt x="47" y="376"/>
                </a:lnTo>
                <a:lnTo>
                  <a:pt x="39" y="382"/>
                </a:lnTo>
                <a:lnTo>
                  <a:pt x="39" y="382"/>
                </a:lnTo>
                <a:lnTo>
                  <a:pt x="35" y="389"/>
                </a:lnTo>
                <a:lnTo>
                  <a:pt x="32" y="400"/>
                </a:lnTo>
                <a:lnTo>
                  <a:pt x="25" y="428"/>
                </a:lnTo>
                <a:lnTo>
                  <a:pt x="19" y="459"/>
                </a:lnTo>
                <a:lnTo>
                  <a:pt x="15" y="485"/>
                </a:lnTo>
                <a:lnTo>
                  <a:pt x="15" y="485"/>
                </a:lnTo>
                <a:lnTo>
                  <a:pt x="14" y="505"/>
                </a:lnTo>
                <a:lnTo>
                  <a:pt x="15" y="521"/>
                </a:lnTo>
                <a:lnTo>
                  <a:pt x="15" y="536"/>
                </a:lnTo>
                <a:lnTo>
                  <a:pt x="15" y="536"/>
                </a:lnTo>
                <a:lnTo>
                  <a:pt x="9" y="543"/>
                </a:lnTo>
                <a:lnTo>
                  <a:pt x="4" y="548"/>
                </a:lnTo>
                <a:lnTo>
                  <a:pt x="0" y="552"/>
                </a:lnTo>
                <a:lnTo>
                  <a:pt x="0" y="552"/>
                </a:lnTo>
                <a:lnTo>
                  <a:pt x="0" y="554"/>
                </a:lnTo>
                <a:lnTo>
                  <a:pt x="1" y="555"/>
                </a:lnTo>
                <a:lnTo>
                  <a:pt x="4" y="562"/>
                </a:lnTo>
                <a:lnTo>
                  <a:pt x="8" y="569"/>
                </a:lnTo>
                <a:lnTo>
                  <a:pt x="10" y="576"/>
                </a:lnTo>
                <a:lnTo>
                  <a:pt x="10" y="576"/>
                </a:lnTo>
                <a:lnTo>
                  <a:pt x="13" y="588"/>
                </a:lnTo>
                <a:lnTo>
                  <a:pt x="18" y="608"/>
                </a:lnTo>
                <a:lnTo>
                  <a:pt x="22" y="620"/>
                </a:lnTo>
                <a:lnTo>
                  <a:pt x="27" y="630"/>
                </a:lnTo>
                <a:lnTo>
                  <a:pt x="32" y="638"/>
                </a:lnTo>
                <a:lnTo>
                  <a:pt x="37" y="643"/>
                </a:lnTo>
                <a:lnTo>
                  <a:pt x="37" y="643"/>
                </a:lnTo>
                <a:lnTo>
                  <a:pt x="49" y="649"/>
                </a:lnTo>
                <a:lnTo>
                  <a:pt x="61" y="653"/>
                </a:lnTo>
                <a:lnTo>
                  <a:pt x="73" y="658"/>
                </a:lnTo>
                <a:lnTo>
                  <a:pt x="97" y="691"/>
                </a:lnTo>
                <a:lnTo>
                  <a:pt x="97" y="691"/>
                </a:lnTo>
                <a:lnTo>
                  <a:pt x="99" y="707"/>
                </a:lnTo>
                <a:lnTo>
                  <a:pt x="101" y="725"/>
                </a:lnTo>
                <a:lnTo>
                  <a:pt x="104" y="745"/>
                </a:lnTo>
                <a:lnTo>
                  <a:pt x="109" y="766"/>
                </a:lnTo>
                <a:lnTo>
                  <a:pt x="115" y="787"/>
                </a:lnTo>
                <a:lnTo>
                  <a:pt x="119" y="795"/>
                </a:lnTo>
                <a:lnTo>
                  <a:pt x="123" y="802"/>
                </a:lnTo>
                <a:lnTo>
                  <a:pt x="128" y="808"/>
                </a:lnTo>
                <a:lnTo>
                  <a:pt x="134" y="812"/>
                </a:lnTo>
                <a:lnTo>
                  <a:pt x="134" y="812"/>
                </a:lnTo>
                <a:lnTo>
                  <a:pt x="145" y="817"/>
                </a:lnTo>
                <a:lnTo>
                  <a:pt x="157" y="819"/>
                </a:lnTo>
                <a:lnTo>
                  <a:pt x="169" y="821"/>
                </a:lnTo>
                <a:lnTo>
                  <a:pt x="182" y="822"/>
                </a:lnTo>
                <a:lnTo>
                  <a:pt x="192" y="821"/>
                </a:lnTo>
                <a:lnTo>
                  <a:pt x="202" y="819"/>
                </a:lnTo>
                <a:lnTo>
                  <a:pt x="210" y="817"/>
                </a:lnTo>
                <a:lnTo>
                  <a:pt x="215" y="814"/>
                </a:lnTo>
                <a:lnTo>
                  <a:pt x="215" y="814"/>
                </a:lnTo>
                <a:lnTo>
                  <a:pt x="219" y="811"/>
                </a:lnTo>
                <a:lnTo>
                  <a:pt x="222" y="803"/>
                </a:lnTo>
                <a:lnTo>
                  <a:pt x="227" y="784"/>
                </a:lnTo>
                <a:lnTo>
                  <a:pt x="231" y="768"/>
                </a:lnTo>
                <a:lnTo>
                  <a:pt x="233" y="760"/>
                </a:lnTo>
                <a:lnTo>
                  <a:pt x="459" y="823"/>
                </a:lnTo>
                <a:lnTo>
                  <a:pt x="459" y="823"/>
                </a:lnTo>
                <a:lnTo>
                  <a:pt x="460" y="837"/>
                </a:lnTo>
                <a:lnTo>
                  <a:pt x="461" y="852"/>
                </a:lnTo>
                <a:lnTo>
                  <a:pt x="464" y="870"/>
                </a:lnTo>
                <a:lnTo>
                  <a:pt x="469" y="889"/>
                </a:lnTo>
                <a:lnTo>
                  <a:pt x="475" y="908"/>
                </a:lnTo>
                <a:lnTo>
                  <a:pt x="479" y="915"/>
                </a:lnTo>
                <a:lnTo>
                  <a:pt x="484" y="923"/>
                </a:lnTo>
                <a:lnTo>
                  <a:pt x="489" y="931"/>
                </a:lnTo>
                <a:lnTo>
                  <a:pt x="495" y="936"/>
                </a:lnTo>
                <a:lnTo>
                  <a:pt x="495" y="936"/>
                </a:lnTo>
                <a:lnTo>
                  <a:pt x="503" y="941"/>
                </a:lnTo>
                <a:lnTo>
                  <a:pt x="510" y="944"/>
                </a:lnTo>
                <a:lnTo>
                  <a:pt x="528" y="951"/>
                </a:lnTo>
                <a:lnTo>
                  <a:pt x="547" y="955"/>
                </a:lnTo>
                <a:lnTo>
                  <a:pt x="567" y="957"/>
                </a:lnTo>
                <a:lnTo>
                  <a:pt x="587" y="957"/>
                </a:lnTo>
                <a:lnTo>
                  <a:pt x="605" y="953"/>
                </a:lnTo>
                <a:lnTo>
                  <a:pt x="614" y="952"/>
                </a:lnTo>
                <a:lnTo>
                  <a:pt x="622" y="950"/>
                </a:lnTo>
                <a:lnTo>
                  <a:pt x="628" y="946"/>
                </a:lnTo>
                <a:lnTo>
                  <a:pt x="634" y="942"/>
                </a:lnTo>
                <a:lnTo>
                  <a:pt x="634" y="942"/>
                </a:lnTo>
                <a:lnTo>
                  <a:pt x="639" y="937"/>
                </a:lnTo>
                <a:lnTo>
                  <a:pt x="643" y="931"/>
                </a:lnTo>
                <a:lnTo>
                  <a:pt x="652" y="917"/>
                </a:lnTo>
                <a:lnTo>
                  <a:pt x="659" y="900"/>
                </a:lnTo>
                <a:lnTo>
                  <a:pt x="666" y="884"/>
                </a:lnTo>
                <a:lnTo>
                  <a:pt x="673" y="855"/>
                </a:lnTo>
                <a:lnTo>
                  <a:pt x="676" y="842"/>
                </a:lnTo>
                <a:lnTo>
                  <a:pt x="1286" y="808"/>
                </a:lnTo>
                <a:lnTo>
                  <a:pt x="1286" y="808"/>
                </a:lnTo>
                <a:lnTo>
                  <a:pt x="1289" y="817"/>
                </a:lnTo>
                <a:lnTo>
                  <a:pt x="1291" y="826"/>
                </a:lnTo>
                <a:lnTo>
                  <a:pt x="1296" y="837"/>
                </a:lnTo>
                <a:lnTo>
                  <a:pt x="1304" y="848"/>
                </a:lnTo>
                <a:lnTo>
                  <a:pt x="1314" y="860"/>
                </a:lnTo>
                <a:lnTo>
                  <a:pt x="1325" y="870"/>
                </a:lnTo>
                <a:lnTo>
                  <a:pt x="1333" y="874"/>
                </a:lnTo>
                <a:lnTo>
                  <a:pt x="1340" y="878"/>
                </a:lnTo>
                <a:lnTo>
                  <a:pt x="1340" y="878"/>
                </a:lnTo>
                <a:lnTo>
                  <a:pt x="1355" y="884"/>
                </a:lnTo>
                <a:lnTo>
                  <a:pt x="1373" y="886"/>
                </a:lnTo>
                <a:lnTo>
                  <a:pt x="1390" y="888"/>
                </a:lnTo>
                <a:lnTo>
                  <a:pt x="1406" y="886"/>
                </a:lnTo>
                <a:lnTo>
                  <a:pt x="1422" y="883"/>
                </a:lnTo>
                <a:lnTo>
                  <a:pt x="1436" y="876"/>
                </a:lnTo>
                <a:lnTo>
                  <a:pt x="1448" y="870"/>
                </a:lnTo>
                <a:lnTo>
                  <a:pt x="1453" y="865"/>
                </a:lnTo>
                <a:lnTo>
                  <a:pt x="1458" y="860"/>
                </a:lnTo>
                <a:lnTo>
                  <a:pt x="1458" y="860"/>
                </a:lnTo>
                <a:lnTo>
                  <a:pt x="1464" y="848"/>
                </a:lnTo>
                <a:lnTo>
                  <a:pt x="1470" y="835"/>
                </a:lnTo>
                <a:lnTo>
                  <a:pt x="1477" y="821"/>
                </a:lnTo>
                <a:lnTo>
                  <a:pt x="1481" y="806"/>
                </a:lnTo>
                <a:lnTo>
                  <a:pt x="1486" y="782"/>
                </a:lnTo>
                <a:lnTo>
                  <a:pt x="1487" y="773"/>
                </a:lnTo>
                <a:lnTo>
                  <a:pt x="1487" y="773"/>
                </a:lnTo>
                <a:lnTo>
                  <a:pt x="1503" y="771"/>
                </a:lnTo>
                <a:lnTo>
                  <a:pt x="1517" y="769"/>
                </a:lnTo>
                <a:lnTo>
                  <a:pt x="1523" y="766"/>
                </a:lnTo>
                <a:lnTo>
                  <a:pt x="1530" y="764"/>
                </a:lnTo>
                <a:lnTo>
                  <a:pt x="1530" y="764"/>
                </a:lnTo>
                <a:lnTo>
                  <a:pt x="1535" y="759"/>
                </a:lnTo>
                <a:lnTo>
                  <a:pt x="1541" y="751"/>
                </a:lnTo>
                <a:lnTo>
                  <a:pt x="1546" y="742"/>
                </a:lnTo>
                <a:lnTo>
                  <a:pt x="1553" y="734"/>
                </a:lnTo>
                <a:lnTo>
                  <a:pt x="1560" y="715"/>
                </a:lnTo>
                <a:lnTo>
                  <a:pt x="1563" y="706"/>
                </a:lnTo>
                <a:lnTo>
                  <a:pt x="1563" y="699"/>
                </a:lnTo>
                <a:lnTo>
                  <a:pt x="1563" y="699"/>
                </a:lnTo>
                <a:lnTo>
                  <a:pt x="1564" y="689"/>
                </a:lnTo>
                <a:lnTo>
                  <a:pt x="1566" y="682"/>
                </a:lnTo>
                <a:lnTo>
                  <a:pt x="1571" y="669"/>
                </a:lnTo>
                <a:lnTo>
                  <a:pt x="1571" y="669"/>
                </a:lnTo>
                <a:lnTo>
                  <a:pt x="1579" y="655"/>
                </a:lnTo>
                <a:lnTo>
                  <a:pt x="1583" y="644"/>
                </a:lnTo>
                <a:lnTo>
                  <a:pt x="1584" y="638"/>
                </a:lnTo>
                <a:lnTo>
                  <a:pt x="1584" y="630"/>
                </a:lnTo>
                <a:lnTo>
                  <a:pt x="1584" y="630"/>
                </a:lnTo>
                <a:lnTo>
                  <a:pt x="1583" y="616"/>
                </a:lnTo>
                <a:lnTo>
                  <a:pt x="1580" y="603"/>
                </a:lnTo>
                <a:lnTo>
                  <a:pt x="1578" y="593"/>
                </a:lnTo>
                <a:lnTo>
                  <a:pt x="1575" y="588"/>
                </a:lnTo>
                <a:lnTo>
                  <a:pt x="1575" y="588"/>
                </a:lnTo>
                <a:lnTo>
                  <a:pt x="1561" y="578"/>
                </a:lnTo>
                <a:lnTo>
                  <a:pt x="1551" y="569"/>
                </a:lnTo>
                <a:lnTo>
                  <a:pt x="1551" y="569"/>
                </a:lnTo>
                <a:lnTo>
                  <a:pt x="1549" y="555"/>
                </a:lnTo>
                <a:lnTo>
                  <a:pt x="1541" y="524"/>
                </a:lnTo>
                <a:lnTo>
                  <a:pt x="1537" y="505"/>
                </a:lnTo>
                <a:lnTo>
                  <a:pt x="1532" y="487"/>
                </a:lnTo>
                <a:lnTo>
                  <a:pt x="1526" y="472"/>
                </a:lnTo>
                <a:lnTo>
                  <a:pt x="1521" y="461"/>
                </a:lnTo>
                <a:lnTo>
                  <a:pt x="1521" y="461"/>
                </a:lnTo>
                <a:lnTo>
                  <a:pt x="1517" y="457"/>
                </a:lnTo>
                <a:lnTo>
                  <a:pt x="1512" y="452"/>
                </a:lnTo>
                <a:lnTo>
                  <a:pt x="1499" y="443"/>
                </a:lnTo>
                <a:lnTo>
                  <a:pt x="1483" y="434"/>
                </a:lnTo>
                <a:lnTo>
                  <a:pt x="1467" y="427"/>
                </a:lnTo>
                <a:lnTo>
                  <a:pt x="1438" y="414"/>
                </a:lnTo>
                <a:lnTo>
                  <a:pt x="1424" y="409"/>
                </a:lnTo>
                <a:lnTo>
                  <a:pt x="1445" y="355"/>
                </a:lnTo>
                <a:lnTo>
                  <a:pt x="1445" y="355"/>
                </a:lnTo>
                <a:lnTo>
                  <a:pt x="1457" y="356"/>
                </a:lnTo>
                <a:lnTo>
                  <a:pt x="1464" y="356"/>
                </a:lnTo>
                <a:lnTo>
                  <a:pt x="1468" y="355"/>
                </a:lnTo>
                <a:lnTo>
                  <a:pt x="1469" y="352"/>
                </a:lnTo>
                <a:lnTo>
                  <a:pt x="1469" y="352"/>
                </a:lnTo>
                <a:lnTo>
                  <a:pt x="1473" y="339"/>
                </a:lnTo>
                <a:lnTo>
                  <a:pt x="1475" y="319"/>
                </a:lnTo>
                <a:lnTo>
                  <a:pt x="1477" y="309"/>
                </a:lnTo>
                <a:lnTo>
                  <a:pt x="1477" y="299"/>
                </a:lnTo>
                <a:lnTo>
                  <a:pt x="1475" y="293"/>
                </a:lnTo>
                <a:lnTo>
                  <a:pt x="1474" y="290"/>
                </a:lnTo>
                <a:lnTo>
                  <a:pt x="1473" y="289"/>
                </a:lnTo>
                <a:lnTo>
                  <a:pt x="1473" y="289"/>
                </a:lnTo>
                <a:lnTo>
                  <a:pt x="1467" y="288"/>
                </a:lnTo>
                <a:lnTo>
                  <a:pt x="1459" y="286"/>
                </a:lnTo>
                <a:lnTo>
                  <a:pt x="1436" y="286"/>
                </a:lnTo>
                <a:lnTo>
                  <a:pt x="1415" y="288"/>
                </a:lnTo>
                <a:lnTo>
                  <a:pt x="1400" y="289"/>
                </a:lnTo>
                <a:lnTo>
                  <a:pt x="1400" y="289"/>
                </a:lnTo>
                <a:lnTo>
                  <a:pt x="1393" y="290"/>
                </a:lnTo>
                <a:lnTo>
                  <a:pt x="1390" y="294"/>
                </a:lnTo>
                <a:lnTo>
                  <a:pt x="1387" y="300"/>
                </a:lnTo>
                <a:lnTo>
                  <a:pt x="1385" y="309"/>
                </a:lnTo>
                <a:lnTo>
                  <a:pt x="1385" y="309"/>
                </a:lnTo>
                <a:lnTo>
                  <a:pt x="1385" y="322"/>
                </a:lnTo>
                <a:lnTo>
                  <a:pt x="1383" y="336"/>
                </a:lnTo>
                <a:lnTo>
                  <a:pt x="1385" y="346"/>
                </a:lnTo>
                <a:lnTo>
                  <a:pt x="1386" y="349"/>
                </a:lnTo>
                <a:lnTo>
                  <a:pt x="1388" y="352"/>
                </a:lnTo>
                <a:lnTo>
                  <a:pt x="1388" y="352"/>
                </a:lnTo>
                <a:lnTo>
                  <a:pt x="1395" y="353"/>
                </a:lnTo>
                <a:lnTo>
                  <a:pt x="1403" y="355"/>
                </a:lnTo>
                <a:lnTo>
                  <a:pt x="1415" y="355"/>
                </a:lnTo>
                <a:lnTo>
                  <a:pt x="1400" y="397"/>
                </a:lnTo>
                <a:lnTo>
                  <a:pt x="1206" y="361"/>
                </a:lnTo>
                <a:lnTo>
                  <a:pt x="1206" y="361"/>
                </a:lnTo>
                <a:lnTo>
                  <a:pt x="1121" y="252"/>
                </a:lnTo>
                <a:lnTo>
                  <a:pt x="1059" y="174"/>
                </a:lnTo>
                <a:lnTo>
                  <a:pt x="1023" y="131"/>
                </a:lnTo>
                <a:lnTo>
                  <a:pt x="1023" y="131"/>
                </a:lnTo>
                <a:lnTo>
                  <a:pt x="1019" y="128"/>
                </a:lnTo>
                <a:lnTo>
                  <a:pt x="1013" y="125"/>
                </a:lnTo>
                <a:lnTo>
                  <a:pt x="998" y="120"/>
                </a:lnTo>
                <a:lnTo>
                  <a:pt x="978" y="113"/>
                </a:lnTo>
                <a:lnTo>
                  <a:pt x="958" y="108"/>
                </a:lnTo>
                <a:lnTo>
                  <a:pt x="920" y="101"/>
                </a:lnTo>
                <a:lnTo>
                  <a:pt x="902" y="98"/>
                </a:lnTo>
                <a:lnTo>
                  <a:pt x="902" y="98"/>
                </a:lnTo>
                <a:lnTo>
                  <a:pt x="903" y="89"/>
                </a:lnTo>
                <a:lnTo>
                  <a:pt x="902" y="80"/>
                </a:lnTo>
                <a:lnTo>
                  <a:pt x="901" y="70"/>
                </a:lnTo>
                <a:lnTo>
                  <a:pt x="898" y="60"/>
                </a:lnTo>
                <a:lnTo>
                  <a:pt x="896" y="56"/>
                </a:lnTo>
                <a:lnTo>
                  <a:pt x="893" y="53"/>
                </a:lnTo>
                <a:lnTo>
                  <a:pt x="891" y="50"/>
                </a:lnTo>
                <a:lnTo>
                  <a:pt x="886" y="48"/>
                </a:lnTo>
                <a:lnTo>
                  <a:pt x="881" y="46"/>
                </a:lnTo>
                <a:lnTo>
                  <a:pt x="875" y="46"/>
                </a:lnTo>
                <a:lnTo>
                  <a:pt x="875" y="46"/>
                </a:lnTo>
                <a:lnTo>
                  <a:pt x="869" y="48"/>
                </a:lnTo>
                <a:lnTo>
                  <a:pt x="864" y="50"/>
                </a:lnTo>
                <a:lnTo>
                  <a:pt x="860" y="53"/>
                </a:lnTo>
                <a:lnTo>
                  <a:pt x="858" y="56"/>
                </a:lnTo>
                <a:lnTo>
                  <a:pt x="853" y="64"/>
                </a:lnTo>
                <a:lnTo>
                  <a:pt x="850" y="73"/>
                </a:lnTo>
                <a:lnTo>
                  <a:pt x="850" y="80"/>
                </a:lnTo>
                <a:lnTo>
                  <a:pt x="850" y="88"/>
                </a:lnTo>
                <a:lnTo>
                  <a:pt x="851" y="94"/>
                </a:lnTo>
                <a:lnTo>
                  <a:pt x="673" y="89"/>
                </a:lnTo>
                <a:lnTo>
                  <a:pt x="673" y="46"/>
                </a:lnTo>
                <a:lnTo>
                  <a:pt x="673" y="46"/>
                </a:lnTo>
                <a:lnTo>
                  <a:pt x="678" y="45"/>
                </a:lnTo>
                <a:lnTo>
                  <a:pt x="689" y="41"/>
                </a:lnTo>
                <a:lnTo>
                  <a:pt x="695" y="37"/>
                </a:lnTo>
                <a:lnTo>
                  <a:pt x="700" y="35"/>
                </a:lnTo>
                <a:lnTo>
                  <a:pt x="702" y="31"/>
                </a:lnTo>
                <a:lnTo>
                  <a:pt x="704" y="29"/>
                </a:lnTo>
                <a:lnTo>
                  <a:pt x="704" y="29"/>
                </a:lnTo>
                <a:lnTo>
                  <a:pt x="704" y="22"/>
                </a:lnTo>
                <a:lnTo>
                  <a:pt x="704" y="16"/>
                </a:lnTo>
                <a:lnTo>
                  <a:pt x="702" y="12"/>
                </a:lnTo>
                <a:lnTo>
                  <a:pt x="700" y="10"/>
                </a:lnTo>
                <a:lnTo>
                  <a:pt x="695" y="7"/>
                </a:lnTo>
                <a:lnTo>
                  <a:pt x="689" y="5"/>
                </a:lnTo>
                <a:lnTo>
                  <a:pt x="689" y="5"/>
                </a:lnTo>
                <a:lnTo>
                  <a:pt x="675" y="2"/>
                </a:lnTo>
                <a:lnTo>
                  <a:pt x="653" y="1"/>
                </a:lnTo>
                <a:lnTo>
                  <a:pt x="594" y="0"/>
                </a:lnTo>
                <a:lnTo>
                  <a:pt x="538" y="1"/>
                </a:lnTo>
                <a:lnTo>
                  <a:pt x="518" y="2"/>
                </a:lnTo>
                <a:lnTo>
                  <a:pt x="508" y="5"/>
                </a:lnTo>
                <a:lnTo>
                  <a:pt x="508" y="5"/>
                </a:lnTo>
                <a:lnTo>
                  <a:pt x="503" y="6"/>
                </a:lnTo>
                <a:lnTo>
                  <a:pt x="499" y="10"/>
                </a:lnTo>
                <a:lnTo>
                  <a:pt x="497" y="13"/>
                </a:lnTo>
                <a:lnTo>
                  <a:pt x="494" y="19"/>
                </a:lnTo>
                <a:lnTo>
                  <a:pt x="493" y="24"/>
                </a:lnTo>
                <a:lnTo>
                  <a:pt x="493" y="29"/>
                </a:lnTo>
                <a:lnTo>
                  <a:pt x="494" y="34"/>
                </a:lnTo>
                <a:lnTo>
                  <a:pt x="495" y="37"/>
                </a:lnTo>
                <a:lnTo>
                  <a:pt x="495" y="37"/>
                </a:lnTo>
                <a:lnTo>
                  <a:pt x="499" y="41"/>
                </a:lnTo>
                <a:lnTo>
                  <a:pt x="503" y="44"/>
                </a:lnTo>
                <a:lnTo>
                  <a:pt x="514" y="48"/>
                </a:lnTo>
                <a:lnTo>
                  <a:pt x="524" y="49"/>
                </a:lnTo>
                <a:lnTo>
                  <a:pt x="528" y="50"/>
                </a:lnTo>
                <a:lnTo>
                  <a:pt x="526" y="83"/>
                </a:lnTo>
                <a:lnTo>
                  <a:pt x="526" y="94"/>
                </a:lnTo>
                <a:lnTo>
                  <a:pt x="360" y="109"/>
                </a:lnTo>
                <a:lnTo>
                  <a:pt x="360" y="109"/>
                </a:lnTo>
                <a:lnTo>
                  <a:pt x="359" y="102"/>
                </a:lnTo>
                <a:lnTo>
                  <a:pt x="359" y="93"/>
                </a:lnTo>
                <a:lnTo>
                  <a:pt x="356" y="84"/>
                </a:lnTo>
                <a:lnTo>
                  <a:pt x="351" y="75"/>
                </a:lnTo>
                <a:lnTo>
                  <a:pt x="349" y="72"/>
                </a:lnTo>
                <a:lnTo>
                  <a:pt x="344" y="69"/>
                </a:lnTo>
                <a:lnTo>
                  <a:pt x="340" y="67"/>
                </a:lnTo>
                <a:lnTo>
                  <a:pt x="334" y="64"/>
                </a:lnTo>
                <a:lnTo>
                  <a:pt x="327" y="64"/>
                </a:lnTo>
                <a:lnTo>
                  <a:pt x="321" y="65"/>
                </a:lnTo>
                <a:lnTo>
                  <a:pt x="321" y="65"/>
                </a:lnTo>
                <a:lnTo>
                  <a:pt x="313" y="67"/>
                </a:lnTo>
                <a:lnTo>
                  <a:pt x="307" y="69"/>
                </a:lnTo>
                <a:lnTo>
                  <a:pt x="303" y="73"/>
                </a:lnTo>
                <a:lnTo>
                  <a:pt x="299" y="75"/>
                </a:lnTo>
                <a:lnTo>
                  <a:pt x="297" y="80"/>
                </a:lnTo>
                <a:lnTo>
                  <a:pt x="296" y="84"/>
                </a:lnTo>
                <a:lnTo>
                  <a:pt x="296" y="93"/>
                </a:lnTo>
                <a:lnTo>
                  <a:pt x="297" y="102"/>
                </a:lnTo>
                <a:lnTo>
                  <a:pt x="299" y="109"/>
                </a:lnTo>
                <a:lnTo>
                  <a:pt x="302" y="116"/>
                </a:lnTo>
                <a:lnTo>
                  <a:pt x="302" y="116"/>
                </a:lnTo>
                <a:close/>
                <a:moveTo>
                  <a:pt x="438" y="155"/>
                </a:moveTo>
                <a:lnTo>
                  <a:pt x="438" y="155"/>
                </a:lnTo>
                <a:lnTo>
                  <a:pt x="456" y="151"/>
                </a:lnTo>
                <a:lnTo>
                  <a:pt x="505" y="142"/>
                </a:lnTo>
                <a:lnTo>
                  <a:pt x="541" y="137"/>
                </a:lnTo>
                <a:lnTo>
                  <a:pt x="582" y="132"/>
                </a:lnTo>
                <a:lnTo>
                  <a:pt x="629" y="128"/>
                </a:lnTo>
                <a:lnTo>
                  <a:pt x="682" y="125"/>
                </a:lnTo>
                <a:lnTo>
                  <a:pt x="682" y="125"/>
                </a:lnTo>
                <a:lnTo>
                  <a:pt x="737" y="123"/>
                </a:lnTo>
                <a:lnTo>
                  <a:pt x="790" y="122"/>
                </a:lnTo>
                <a:lnTo>
                  <a:pt x="839" y="122"/>
                </a:lnTo>
                <a:lnTo>
                  <a:pt x="884" y="123"/>
                </a:lnTo>
                <a:lnTo>
                  <a:pt x="923" y="125"/>
                </a:lnTo>
                <a:lnTo>
                  <a:pt x="956" y="127"/>
                </a:lnTo>
                <a:lnTo>
                  <a:pt x="980" y="131"/>
                </a:lnTo>
                <a:lnTo>
                  <a:pt x="995" y="135"/>
                </a:lnTo>
                <a:lnTo>
                  <a:pt x="995" y="135"/>
                </a:lnTo>
                <a:lnTo>
                  <a:pt x="1003" y="139"/>
                </a:lnTo>
                <a:lnTo>
                  <a:pt x="1012" y="146"/>
                </a:lnTo>
                <a:lnTo>
                  <a:pt x="1037" y="173"/>
                </a:lnTo>
                <a:lnTo>
                  <a:pt x="1067" y="207"/>
                </a:lnTo>
                <a:lnTo>
                  <a:pt x="1102" y="246"/>
                </a:lnTo>
                <a:lnTo>
                  <a:pt x="1160" y="317"/>
                </a:lnTo>
                <a:lnTo>
                  <a:pt x="1186" y="349"/>
                </a:lnTo>
                <a:lnTo>
                  <a:pt x="1186" y="349"/>
                </a:lnTo>
                <a:lnTo>
                  <a:pt x="1155" y="347"/>
                </a:lnTo>
                <a:lnTo>
                  <a:pt x="1079" y="342"/>
                </a:lnTo>
                <a:lnTo>
                  <a:pt x="979" y="338"/>
                </a:lnTo>
                <a:lnTo>
                  <a:pt x="929" y="337"/>
                </a:lnTo>
                <a:lnTo>
                  <a:pt x="882" y="337"/>
                </a:lnTo>
                <a:lnTo>
                  <a:pt x="882" y="337"/>
                </a:lnTo>
                <a:lnTo>
                  <a:pt x="835" y="338"/>
                </a:lnTo>
                <a:lnTo>
                  <a:pt x="787" y="342"/>
                </a:lnTo>
                <a:lnTo>
                  <a:pt x="739" y="346"/>
                </a:lnTo>
                <a:lnTo>
                  <a:pt x="695" y="351"/>
                </a:lnTo>
                <a:lnTo>
                  <a:pt x="625" y="360"/>
                </a:lnTo>
                <a:lnTo>
                  <a:pt x="598" y="365"/>
                </a:lnTo>
                <a:lnTo>
                  <a:pt x="598" y="365"/>
                </a:lnTo>
                <a:lnTo>
                  <a:pt x="595" y="352"/>
                </a:lnTo>
                <a:lnTo>
                  <a:pt x="593" y="341"/>
                </a:lnTo>
                <a:lnTo>
                  <a:pt x="589" y="331"/>
                </a:lnTo>
                <a:lnTo>
                  <a:pt x="589" y="331"/>
                </a:lnTo>
                <a:lnTo>
                  <a:pt x="586" y="329"/>
                </a:lnTo>
                <a:lnTo>
                  <a:pt x="584" y="327"/>
                </a:lnTo>
                <a:lnTo>
                  <a:pt x="572" y="324"/>
                </a:lnTo>
                <a:lnTo>
                  <a:pt x="557" y="323"/>
                </a:lnTo>
                <a:lnTo>
                  <a:pt x="541" y="323"/>
                </a:lnTo>
                <a:lnTo>
                  <a:pt x="509" y="324"/>
                </a:lnTo>
                <a:lnTo>
                  <a:pt x="493" y="324"/>
                </a:lnTo>
                <a:lnTo>
                  <a:pt x="493" y="324"/>
                </a:lnTo>
                <a:lnTo>
                  <a:pt x="491" y="325"/>
                </a:lnTo>
                <a:lnTo>
                  <a:pt x="489" y="327"/>
                </a:lnTo>
                <a:lnTo>
                  <a:pt x="486" y="332"/>
                </a:lnTo>
                <a:lnTo>
                  <a:pt x="481" y="349"/>
                </a:lnTo>
                <a:lnTo>
                  <a:pt x="478" y="373"/>
                </a:lnTo>
                <a:lnTo>
                  <a:pt x="450" y="373"/>
                </a:lnTo>
                <a:lnTo>
                  <a:pt x="438" y="155"/>
                </a:lnTo>
                <a:close/>
                <a:moveTo>
                  <a:pt x="380" y="194"/>
                </a:moveTo>
                <a:lnTo>
                  <a:pt x="380" y="194"/>
                </a:lnTo>
                <a:lnTo>
                  <a:pt x="387" y="389"/>
                </a:lnTo>
                <a:lnTo>
                  <a:pt x="387" y="389"/>
                </a:lnTo>
                <a:lnTo>
                  <a:pt x="388" y="391"/>
                </a:lnTo>
                <a:lnTo>
                  <a:pt x="388" y="394"/>
                </a:lnTo>
                <a:lnTo>
                  <a:pt x="388" y="395"/>
                </a:lnTo>
                <a:lnTo>
                  <a:pt x="384" y="397"/>
                </a:lnTo>
                <a:lnTo>
                  <a:pt x="384" y="397"/>
                </a:lnTo>
                <a:lnTo>
                  <a:pt x="378" y="397"/>
                </a:lnTo>
                <a:lnTo>
                  <a:pt x="365" y="397"/>
                </a:lnTo>
                <a:lnTo>
                  <a:pt x="331" y="395"/>
                </a:lnTo>
                <a:lnTo>
                  <a:pt x="284" y="391"/>
                </a:lnTo>
                <a:lnTo>
                  <a:pt x="321" y="198"/>
                </a:lnTo>
                <a:lnTo>
                  <a:pt x="380" y="194"/>
                </a:lnTo>
                <a:close/>
                <a:moveTo>
                  <a:pt x="291" y="204"/>
                </a:moveTo>
                <a:lnTo>
                  <a:pt x="291" y="204"/>
                </a:lnTo>
                <a:lnTo>
                  <a:pt x="287" y="232"/>
                </a:lnTo>
                <a:lnTo>
                  <a:pt x="279" y="294"/>
                </a:lnTo>
                <a:lnTo>
                  <a:pt x="274" y="327"/>
                </a:lnTo>
                <a:lnTo>
                  <a:pt x="269" y="356"/>
                </a:lnTo>
                <a:lnTo>
                  <a:pt x="263" y="376"/>
                </a:lnTo>
                <a:lnTo>
                  <a:pt x="260" y="382"/>
                </a:lnTo>
                <a:lnTo>
                  <a:pt x="257" y="385"/>
                </a:lnTo>
                <a:lnTo>
                  <a:pt x="257" y="385"/>
                </a:lnTo>
                <a:lnTo>
                  <a:pt x="248" y="386"/>
                </a:lnTo>
                <a:lnTo>
                  <a:pt x="234" y="386"/>
                </a:lnTo>
                <a:lnTo>
                  <a:pt x="196" y="386"/>
                </a:lnTo>
                <a:lnTo>
                  <a:pt x="162" y="385"/>
                </a:lnTo>
                <a:lnTo>
                  <a:pt x="150" y="384"/>
                </a:lnTo>
                <a:lnTo>
                  <a:pt x="145" y="382"/>
                </a:lnTo>
                <a:lnTo>
                  <a:pt x="145" y="382"/>
                </a:lnTo>
                <a:lnTo>
                  <a:pt x="148" y="373"/>
                </a:lnTo>
                <a:lnTo>
                  <a:pt x="155" y="353"/>
                </a:lnTo>
                <a:lnTo>
                  <a:pt x="178" y="294"/>
                </a:lnTo>
                <a:lnTo>
                  <a:pt x="212" y="209"/>
                </a:lnTo>
                <a:lnTo>
                  <a:pt x="291" y="204"/>
                </a:lnTo>
                <a:close/>
                <a:moveTo>
                  <a:pt x="902" y="504"/>
                </a:moveTo>
                <a:lnTo>
                  <a:pt x="902" y="504"/>
                </a:lnTo>
                <a:lnTo>
                  <a:pt x="916" y="564"/>
                </a:lnTo>
                <a:lnTo>
                  <a:pt x="923" y="606"/>
                </a:lnTo>
                <a:lnTo>
                  <a:pt x="926" y="620"/>
                </a:lnTo>
                <a:lnTo>
                  <a:pt x="926" y="624"/>
                </a:lnTo>
                <a:lnTo>
                  <a:pt x="926" y="624"/>
                </a:lnTo>
                <a:lnTo>
                  <a:pt x="881" y="625"/>
                </a:lnTo>
                <a:lnTo>
                  <a:pt x="782" y="629"/>
                </a:lnTo>
                <a:lnTo>
                  <a:pt x="685" y="632"/>
                </a:lnTo>
                <a:lnTo>
                  <a:pt x="652" y="634"/>
                </a:lnTo>
                <a:lnTo>
                  <a:pt x="641" y="634"/>
                </a:lnTo>
                <a:lnTo>
                  <a:pt x="641" y="634"/>
                </a:lnTo>
                <a:lnTo>
                  <a:pt x="639" y="616"/>
                </a:lnTo>
                <a:lnTo>
                  <a:pt x="641" y="579"/>
                </a:lnTo>
                <a:lnTo>
                  <a:pt x="642" y="559"/>
                </a:lnTo>
                <a:lnTo>
                  <a:pt x="644" y="542"/>
                </a:lnTo>
                <a:lnTo>
                  <a:pt x="647" y="526"/>
                </a:lnTo>
                <a:lnTo>
                  <a:pt x="649" y="521"/>
                </a:lnTo>
                <a:lnTo>
                  <a:pt x="652" y="519"/>
                </a:lnTo>
                <a:lnTo>
                  <a:pt x="652" y="519"/>
                </a:lnTo>
                <a:lnTo>
                  <a:pt x="658" y="514"/>
                </a:lnTo>
                <a:lnTo>
                  <a:pt x="663" y="511"/>
                </a:lnTo>
                <a:lnTo>
                  <a:pt x="673" y="509"/>
                </a:lnTo>
                <a:lnTo>
                  <a:pt x="686" y="507"/>
                </a:lnTo>
                <a:lnTo>
                  <a:pt x="700" y="506"/>
                </a:lnTo>
                <a:lnTo>
                  <a:pt x="700" y="506"/>
                </a:lnTo>
                <a:lnTo>
                  <a:pt x="740" y="505"/>
                </a:lnTo>
                <a:lnTo>
                  <a:pt x="810" y="504"/>
                </a:lnTo>
                <a:lnTo>
                  <a:pt x="902" y="504"/>
                </a:lnTo>
                <a:lnTo>
                  <a:pt x="902" y="504"/>
                </a:lnTo>
                <a:close/>
                <a:moveTo>
                  <a:pt x="1364" y="476"/>
                </a:moveTo>
                <a:lnTo>
                  <a:pt x="1364" y="476"/>
                </a:lnTo>
                <a:lnTo>
                  <a:pt x="1429" y="471"/>
                </a:lnTo>
                <a:lnTo>
                  <a:pt x="1502" y="467"/>
                </a:lnTo>
                <a:lnTo>
                  <a:pt x="1502" y="467"/>
                </a:lnTo>
                <a:lnTo>
                  <a:pt x="1506" y="467"/>
                </a:lnTo>
                <a:lnTo>
                  <a:pt x="1510" y="468"/>
                </a:lnTo>
                <a:lnTo>
                  <a:pt x="1515" y="472"/>
                </a:lnTo>
                <a:lnTo>
                  <a:pt x="1523" y="482"/>
                </a:lnTo>
                <a:lnTo>
                  <a:pt x="1523" y="482"/>
                </a:lnTo>
                <a:lnTo>
                  <a:pt x="1526" y="488"/>
                </a:lnTo>
                <a:lnTo>
                  <a:pt x="1529" y="500"/>
                </a:lnTo>
                <a:lnTo>
                  <a:pt x="1534" y="533"/>
                </a:lnTo>
                <a:lnTo>
                  <a:pt x="1539" y="578"/>
                </a:lnTo>
                <a:lnTo>
                  <a:pt x="1364" y="588"/>
                </a:lnTo>
                <a:lnTo>
                  <a:pt x="1364" y="476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50000"/>
                </a:schemeClr>
              </a:gs>
              <a:gs pos="100000">
                <a:srgbClr val="FFC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BD79DB67-52B7-4467-9571-FF7ABDE878D5}"/>
              </a:ext>
            </a:extLst>
          </p:cNvPr>
          <p:cNvSpPr>
            <a:spLocks noEditPoints="1"/>
          </p:cNvSpPr>
          <p:nvPr/>
        </p:nvSpPr>
        <p:spPr bwMode="auto">
          <a:xfrm>
            <a:off x="6037317" y="3265573"/>
            <a:ext cx="1627133" cy="708897"/>
          </a:xfrm>
          <a:custGeom>
            <a:avLst/>
            <a:gdLst>
              <a:gd name="T0" fmla="*/ 768 w 2052"/>
              <a:gd name="T1" fmla="*/ 101 h 894"/>
              <a:gd name="T2" fmla="*/ 217 w 2052"/>
              <a:gd name="T3" fmla="*/ 384 h 894"/>
              <a:gd name="T4" fmla="*/ 235 w 2052"/>
              <a:gd name="T5" fmla="*/ 336 h 894"/>
              <a:gd name="T6" fmla="*/ 225 w 2052"/>
              <a:gd name="T7" fmla="*/ 291 h 894"/>
              <a:gd name="T8" fmla="*/ 183 w 2052"/>
              <a:gd name="T9" fmla="*/ 294 h 894"/>
              <a:gd name="T10" fmla="*/ 167 w 2052"/>
              <a:gd name="T11" fmla="*/ 329 h 894"/>
              <a:gd name="T12" fmla="*/ 178 w 2052"/>
              <a:gd name="T13" fmla="*/ 388 h 894"/>
              <a:gd name="T14" fmla="*/ 62 w 2052"/>
              <a:gd name="T15" fmla="*/ 445 h 894"/>
              <a:gd name="T16" fmla="*/ 9 w 2052"/>
              <a:gd name="T17" fmla="*/ 563 h 894"/>
              <a:gd name="T18" fmla="*/ 5 w 2052"/>
              <a:gd name="T19" fmla="*/ 652 h 894"/>
              <a:gd name="T20" fmla="*/ 14 w 2052"/>
              <a:gd name="T21" fmla="*/ 692 h 894"/>
              <a:gd name="T22" fmla="*/ 28 w 2052"/>
              <a:gd name="T23" fmla="*/ 720 h 894"/>
              <a:gd name="T24" fmla="*/ 153 w 2052"/>
              <a:gd name="T25" fmla="*/ 771 h 894"/>
              <a:gd name="T26" fmla="*/ 225 w 2052"/>
              <a:gd name="T27" fmla="*/ 843 h 894"/>
              <a:gd name="T28" fmla="*/ 331 w 2052"/>
              <a:gd name="T29" fmla="*/ 846 h 894"/>
              <a:gd name="T30" fmla="*/ 399 w 2052"/>
              <a:gd name="T31" fmla="*/ 796 h 894"/>
              <a:gd name="T32" fmla="*/ 741 w 2052"/>
              <a:gd name="T33" fmla="*/ 810 h 894"/>
              <a:gd name="T34" fmla="*/ 779 w 2052"/>
              <a:gd name="T35" fmla="*/ 863 h 894"/>
              <a:gd name="T36" fmla="*/ 929 w 2052"/>
              <a:gd name="T37" fmla="*/ 894 h 894"/>
              <a:gd name="T38" fmla="*/ 980 w 2052"/>
              <a:gd name="T39" fmla="*/ 854 h 894"/>
              <a:gd name="T40" fmla="*/ 1106 w 2052"/>
              <a:gd name="T41" fmla="*/ 776 h 894"/>
              <a:gd name="T42" fmla="*/ 1163 w 2052"/>
              <a:gd name="T43" fmla="*/ 814 h 894"/>
              <a:gd name="T44" fmla="*/ 1214 w 2052"/>
              <a:gd name="T45" fmla="*/ 797 h 894"/>
              <a:gd name="T46" fmla="*/ 1617 w 2052"/>
              <a:gd name="T47" fmla="*/ 753 h 894"/>
              <a:gd name="T48" fmla="*/ 1667 w 2052"/>
              <a:gd name="T49" fmla="*/ 809 h 894"/>
              <a:gd name="T50" fmla="*/ 1759 w 2052"/>
              <a:gd name="T51" fmla="*/ 822 h 894"/>
              <a:gd name="T52" fmla="*/ 1809 w 2052"/>
              <a:gd name="T53" fmla="*/ 772 h 894"/>
              <a:gd name="T54" fmla="*/ 1854 w 2052"/>
              <a:gd name="T55" fmla="*/ 697 h 894"/>
              <a:gd name="T56" fmla="*/ 1991 w 2052"/>
              <a:gd name="T57" fmla="*/ 657 h 894"/>
              <a:gd name="T58" fmla="*/ 2025 w 2052"/>
              <a:gd name="T59" fmla="*/ 613 h 894"/>
              <a:gd name="T60" fmla="*/ 2046 w 2052"/>
              <a:gd name="T61" fmla="*/ 586 h 894"/>
              <a:gd name="T62" fmla="*/ 2051 w 2052"/>
              <a:gd name="T63" fmla="*/ 526 h 894"/>
              <a:gd name="T64" fmla="*/ 2026 w 2052"/>
              <a:gd name="T65" fmla="*/ 495 h 894"/>
              <a:gd name="T66" fmla="*/ 1987 w 2052"/>
              <a:gd name="T67" fmla="*/ 364 h 894"/>
              <a:gd name="T68" fmla="*/ 1925 w 2052"/>
              <a:gd name="T69" fmla="*/ 349 h 894"/>
              <a:gd name="T70" fmla="*/ 1694 w 2052"/>
              <a:gd name="T71" fmla="*/ 192 h 894"/>
              <a:gd name="T72" fmla="*/ 1623 w 2052"/>
              <a:gd name="T73" fmla="*/ 124 h 894"/>
              <a:gd name="T74" fmla="*/ 1474 w 2052"/>
              <a:gd name="T75" fmla="*/ 97 h 894"/>
              <a:gd name="T76" fmla="*/ 1128 w 2052"/>
              <a:gd name="T77" fmla="*/ 3 h 894"/>
              <a:gd name="T78" fmla="*/ 1046 w 2052"/>
              <a:gd name="T79" fmla="*/ 30 h 894"/>
              <a:gd name="T80" fmla="*/ 1243 w 2052"/>
              <a:gd name="T81" fmla="*/ 152 h 894"/>
              <a:gd name="T82" fmla="*/ 1199 w 2052"/>
              <a:gd name="T83" fmla="*/ 255 h 894"/>
              <a:gd name="T84" fmla="*/ 1464 w 2052"/>
              <a:gd name="T85" fmla="*/ 161 h 894"/>
              <a:gd name="T86" fmla="*/ 1519 w 2052"/>
              <a:gd name="T87" fmla="*/ 188 h 894"/>
              <a:gd name="T88" fmla="*/ 1627 w 2052"/>
              <a:gd name="T89" fmla="*/ 187 h 894"/>
              <a:gd name="T90" fmla="*/ 1657 w 2052"/>
              <a:gd name="T91" fmla="*/ 200 h 894"/>
              <a:gd name="T92" fmla="*/ 1629 w 2052"/>
              <a:gd name="T93" fmla="*/ 214 h 894"/>
              <a:gd name="T94" fmla="*/ 929 w 2052"/>
              <a:gd name="T95" fmla="*/ 354 h 894"/>
              <a:gd name="T96" fmla="*/ 530 w 2052"/>
              <a:gd name="T97" fmla="*/ 334 h 894"/>
              <a:gd name="T98" fmla="*/ 768 w 2052"/>
              <a:gd name="T99" fmla="*/ 121 h 894"/>
              <a:gd name="T100" fmla="*/ 1135 w 2052"/>
              <a:gd name="T101" fmla="*/ 125 h 894"/>
              <a:gd name="T102" fmla="*/ 688 w 2052"/>
              <a:gd name="T103" fmla="*/ 476 h 894"/>
              <a:gd name="T104" fmla="*/ 722 w 2052"/>
              <a:gd name="T105" fmla="*/ 571 h 894"/>
              <a:gd name="T106" fmla="*/ 530 w 2052"/>
              <a:gd name="T107" fmla="*/ 569 h 894"/>
              <a:gd name="T108" fmla="*/ 81 w 2052"/>
              <a:gd name="T109" fmla="*/ 460 h 894"/>
              <a:gd name="T110" fmla="*/ 91 w 2052"/>
              <a:gd name="T111" fmla="*/ 447 h 894"/>
              <a:gd name="T112" fmla="*/ 353 w 2052"/>
              <a:gd name="T113" fmla="*/ 713 h 8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052" h="894">
                <a:moveTo>
                  <a:pt x="1046" y="76"/>
                </a:moveTo>
                <a:lnTo>
                  <a:pt x="1046" y="76"/>
                </a:lnTo>
                <a:lnTo>
                  <a:pt x="914" y="85"/>
                </a:lnTo>
                <a:lnTo>
                  <a:pt x="820" y="94"/>
                </a:lnTo>
                <a:lnTo>
                  <a:pt x="785" y="97"/>
                </a:lnTo>
                <a:lnTo>
                  <a:pt x="774" y="100"/>
                </a:lnTo>
                <a:lnTo>
                  <a:pt x="768" y="101"/>
                </a:lnTo>
                <a:lnTo>
                  <a:pt x="768" y="101"/>
                </a:lnTo>
                <a:lnTo>
                  <a:pt x="761" y="105"/>
                </a:lnTo>
                <a:lnTo>
                  <a:pt x="751" y="114"/>
                </a:lnTo>
                <a:lnTo>
                  <a:pt x="719" y="142"/>
                </a:lnTo>
                <a:lnTo>
                  <a:pt x="629" y="221"/>
                </a:lnTo>
                <a:lnTo>
                  <a:pt x="505" y="334"/>
                </a:lnTo>
                <a:lnTo>
                  <a:pt x="217" y="384"/>
                </a:lnTo>
                <a:lnTo>
                  <a:pt x="217" y="349"/>
                </a:lnTo>
                <a:lnTo>
                  <a:pt x="217" y="349"/>
                </a:lnTo>
                <a:lnTo>
                  <a:pt x="221" y="349"/>
                </a:lnTo>
                <a:lnTo>
                  <a:pt x="223" y="347"/>
                </a:lnTo>
                <a:lnTo>
                  <a:pt x="227" y="345"/>
                </a:lnTo>
                <a:lnTo>
                  <a:pt x="231" y="341"/>
                </a:lnTo>
                <a:lnTo>
                  <a:pt x="235" y="336"/>
                </a:lnTo>
                <a:lnTo>
                  <a:pt x="237" y="329"/>
                </a:lnTo>
                <a:lnTo>
                  <a:pt x="237" y="318"/>
                </a:lnTo>
                <a:lnTo>
                  <a:pt x="237" y="318"/>
                </a:lnTo>
                <a:lnTo>
                  <a:pt x="236" y="308"/>
                </a:lnTo>
                <a:lnTo>
                  <a:pt x="233" y="301"/>
                </a:lnTo>
                <a:lnTo>
                  <a:pt x="230" y="294"/>
                </a:lnTo>
                <a:lnTo>
                  <a:pt x="225" y="291"/>
                </a:lnTo>
                <a:lnTo>
                  <a:pt x="218" y="288"/>
                </a:lnTo>
                <a:lnTo>
                  <a:pt x="212" y="287"/>
                </a:lnTo>
                <a:lnTo>
                  <a:pt x="204" y="287"/>
                </a:lnTo>
                <a:lnTo>
                  <a:pt x="197" y="288"/>
                </a:lnTo>
                <a:lnTo>
                  <a:pt x="197" y="288"/>
                </a:lnTo>
                <a:lnTo>
                  <a:pt x="189" y="291"/>
                </a:lnTo>
                <a:lnTo>
                  <a:pt x="183" y="294"/>
                </a:lnTo>
                <a:lnTo>
                  <a:pt x="178" y="301"/>
                </a:lnTo>
                <a:lnTo>
                  <a:pt x="173" y="306"/>
                </a:lnTo>
                <a:lnTo>
                  <a:pt x="169" y="313"/>
                </a:lnTo>
                <a:lnTo>
                  <a:pt x="167" y="318"/>
                </a:lnTo>
                <a:lnTo>
                  <a:pt x="167" y="325"/>
                </a:lnTo>
                <a:lnTo>
                  <a:pt x="167" y="329"/>
                </a:lnTo>
                <a:lnTo>
                  <a:pt x="167" y="329"/>
                </a:lnTo>
                <a:lnTo>
                  <a:pt x="169" y="332"/>
                </a:lnTo>
                <a:lnTo>
                  <a:pt x="172" y="335"/>
                </a:lnTo>
                <a:lnTo>
                  <a:pt x="180" y="340"/>
                </a:lnTo>
                <a:lnTo>
                  <a:pt x="192" y="344"/>
                </a:lnTo>
                <a:lnTo>
                  <a:pt x="197" y="384"/>
                </a:lnTo>
                <a:lnTo>
                  <a:pt x="197" y="384"/>
                </a:lnTo>
                <a:lnTo>
                  <a:pt x="178" y="388"/>
                </a:lnTo>
                <a:lnTo>
                  <a:pt x="136" y="398"/>
                </a:lnTo>
                <a:lnTo>
                  <a:pt x="92" y="409"/>
                </a:lnTo>
                <a:lnTo>
                  <a:pt x="77" y="414"/>
                </a:lnTo>
                <a:lnTo>
                  <a:pt x="73" y="417"/>
                </a:lnTo>
                <a:lnTo>
                  <a:pt x="71" y="419"/>
                </a:lnTo>
                <a:lnTo>
                  <a:pt x="71" y="419"/>
                </a:lnTo>
                <a:lnTo>
                  <a:pt x="62" y="445"/>
                </a:lnTo>
                <a:lnTo>
                  <a:pt x="49" y="489"/>
                </a:lnTo>
                <a:lnTo>
                  <a:pt x="30" y="551"/>
                </a:lnTo>
                <a:lnTo>
                  <a:pt x="30" y="551"/>
                </a:lnTo>
                <a:lnTo>
                  <a:pt x="21" y="556"/>
                </a:lnTo>
                <a:lnTo>
                  <a:pt x="10" y="561"/>
                </a:lnTo>
                <a:lnTo>
                  <a:pt x="10" y="561"/>
                </a:lnTo>
                <a:lnTo>
                  <a:pt x="9" y="563"/>
                </a:lnTo>
                <a:lnTo>
                  <a:pt x="7" y="567"/>
                </a:lnTo>
                <a:lnTo>
                  <a:pt x="4" y="580"/>
                </a:lnTo>
                <a:lnTo>
                  <a:pt x="0" y="606"/>
                </a:lnTo>
                <a:lnTo>
                  <a:pt x="0" y="606"/>
                </a:lnTo>
                <a:lnTo>
                  <a:pt x="0" y="617"/>
                </a:lnTo>
                <a:lnTo>
                  <a:pt x="1" y="629"/>
                </a:lnTo>
                <a:lnTo>
                  <a:pt x="5" y="652"/>
                </a:lnTo>
                <a:lnTo>
                  <a:pt x="5" y="652"/>
                </a:lnTo>
                <a:lnTo>
                  <a:pt x="7" y="661"/>
                </a:lnTo>
                <a:lnTo>
                  <a:pt x="11" y="672"/>
                </a:lnTo>
                <a:lnTo>
                  <a:pt x="14" y="682"/>
                </a:lnTo>
                <a:lnTo>
                  <a:pt x="15" y="687"/>
                </a:lnTo>
                <a:lnTo>
                  <a:pt x="15" y="687"/>
                </a:lnTo>
                <a:lnTo>
                  <a:pt x="14" y="692"/>
                </a:lnTo>
                <a:lnTo>
                  <a:pt x="14" y="701"/>
                </a:lnTo>
                <a:lnTo>
                  <a:pt x="14" y="706"/>
                </a:lnTo>
                <a:lnTo>
                  <a:pt x="15" y="711"/>
                </a:lnTo>
                <a:lnTo>
                  <a:pt x="16" y="715"/>
                </a:lnTo>
                <a:lnTo>
                  <a:pt x="20" y="718"/>
                </a:lnTo>
                <a:lnTo>
                  <a:pt x="20" y="718"/>
                </a:lnTo>
                <a:lnTo>
                  <a:pt x="28" y="720"/>
                </a:lnTo>
                <a:lnTo>
                  <a:pt x="43" y="723"/>
                </a:lnTo>
                <a:lnTo>
                  <a:pt x="82" y="726"/>
                </a:lnTo>
                <a:lnTo>
                  <a:pt x="136" y="733"/>
                </a:lnTo>
                <a:lnTo>
                  <a:pt x="136" y="733"/>
                </a:lnTo>
                <a:lnTo>
                  <a:pt x="137" y="738"/>
                </a:lnTo>
                <a:lnTo>
                  <a:pt x="144" y="752"/>
                </a:lnTo>
                <a:lnTo>
                  <a:pt x="153" y="771"/>
                </a:lnTo>
                <a:lnTo>
                  <a:pt x="159" y="782"/>
                </a:lnTo>
                <a:lnTo>
                  <a:pt x="167" y="793"/>
                </a:lnTo>
                <a:lnTo>
                  <a:pt x="175" y="805"/>
                </a:lnTo>
                <a:lnTo>
                  <a:pt x="185" y="816"/>
                </a:lnTo>
                <a:lnTo>
                  <a:pt x="197" y="826"/>
                </a:lnTo>
                <a:lnTo>
                  <a:pt x="211" y="835"/>
                </a:lnTo>
                <a:lnTo>
                  <a:pt x="225" y="843"/>
                </a:lnTo>
                <a:lnTo>
                  <a:pt x="241" y="849"/>
                </a:lnTo>
                <a:lnTo>
                  <a:pt x="259" y="853"/>
                </a:lnTo>
                <a:lnTo>
                  <a:pt x="278" y="854"/>
                </a:lnTo>
                <a:lnTo>
                  <a:pt x="278" y="854"/>
                </a:lnTo>
                <a:lnTo>
                  <a:pt x="297" y="853"/>
                </a:lnTo>
                <a:lnTo>
                  <a:pt x="314" y="850"/>
                </a:lnTo>
                <a:lnTo>
                  <a:pt x="331" y="846"/>
                </a:lnTo>
                <a:lnTo>
                  <a:pt x="345" y="840"/>
                </a:lnTo>
                <a:lnTo>
                  <a:pt x="357" y="834"/>
                </a:lnTo>
                <a:lnTo>
                  <a:pt x="369" y="826"/>
                </a:lnTo>
                <a:lnTo>
                  <a:pt x="377" y="819"/>
                </a:lnTo>
                <a:lnTo>
                  <a:pt x="386" y="811"/>
                </a:lnTo>
                <a:lnTo>
                  <a:pt x="394" y="804"/>
                </a:lnTo>
                <a:lnTo>
                  <a:pt x="399" y="796"/>
                </a:lnTo>
                <a:lnTo>
                  <a:pt x="408" y="782"/>
                </a:lnTo>
                <a:lnTo>
                  <a:pt x="413" y="772"/>
                </a:lnTo>
                <a:lnTo>
                  <a:pt x="414" y="768"/>
                </a:lnTo>
                <a:lnTo>
                  <a:pt x="732" y="783"/>
                </a:lnTo>
                <a:lnTo>
                  <a:pt x="732" y="783"/>
                </a:lnTo>
                <a:lnTo>
                  <a:pt x="735" y="791"/>
                </a:lnTo>
                <a:lnTo>
                  <a:pt x="741" y="810"/>
                </a:lnTo>
                <a:lnTo>
                  <a:pt x="746" y="821"/>
                </a:lnTo>
                <a:lnTo>
                  <a:pt x="753" y="834"/>
                </a:lnTo>
                <a:lnTo>
                  <a:pt x="760" y="844"/>
                </a:lnTo>
                <a:lnTo>
                  <a:pt x="768" y="854"/>
                </a:lnTo>
                <a:lnTo>
                  <a:pt x="768" y="854"/>
                </a:lnTo>
                <a:lnTo>
                  <a:pt x="773" y="858"/>
                </a:lnTo>
                <a:lnTo>
                  <a:pt x="779" y="863"/>
                </a:lnTo>
                <a:lnTo>
                  <a:pt x="796" y="870"/>
                </a:lnTo>
                <a:lnTo>
                  <a:pt x="816" y="877"/>
                </a:lnTo>
                <a:lnTo>
                  <a:pt x="839" y="883"/>
                </a:lnTo>
                <a:lnTo>
                  <a:pt x="863" y="888"/>
                </a:lnTo>
                <a:lnTo>
                  <a:pt x="887" y="892"/>
                </a:lnTo>
                <a:lnTo>
                  <a:pt x="909" y="893"/>
                </a:lnTo>
                <a:lnTo>
                  <a:pt x="929" y="894"/>
                </a:lnTo>
                <a:lnTo>
                  <a:pt x="929" y="894"/>
                </a:lnTo>
                <a:lnTo>
                  <a:pt x="938" y="893"/>
                </a:lnTo>
                <a:lnTo>
                  <a:pt x="947" y="889"/>
                </a:lnTo>
                <a:lnTo>
                  <a:pt x="956" y="883"/>
                </a:lnTo>
                <a:lnTo>
                  <a:pt x="965" y="874"/>
                </a:lnTo>
                <a:lnTo>
                  <a:pt x="972" y="865"/>
                </a:lnTo>
                <a:lnTo>
                  <a:pt x="980" y="854"/>
                </a:lnTo>
                <a:lnTo>
                  <a:pt x="994" y="831"/>
                </a:lnTo>
                <a:lnTo>
                  <a:pt x="1005" y="809"/>
                </a:lnTo>
                <a:lnTo>
                  <a:pt x="1013" y="788"/>
                </a:lnTo>
                <a:lnTo>
                  <a:pt x="1020" y="768"/>
                </a:lnTo>
                <a:lnTo>
                  <a:pt x="1101" y="768"/>
                </a:lnTo>
                <a:lnTo>
                  <a:pt x="1101" y="768"/>
                </a:lnTo>
                <a:lnTo>
                  <a:pt x="1106" y="776"/>
                </a:lnTo>
                <a:lnTo>
                  <a:pt x="1111" y="782"/>
                </a:lnTo>
                <a:lnTo>
                  <a:pt x="1119" y="791"/>
                </a:lnTo>
                <a:lnTo>
                  <a:pt x="1129" y="800"/>
                </a:lnTo>
                <a:lnTo>
                  <a:pt x="1142" y="806"/>
                </a:lnTo>
                <a:lnTo>
                  <a:pt x="1148" y="810"/>
                </a:lnTo>
                <a:lnTo>
                  <a:pt x="1156" y="811"/>
                </a:lnTo>
                <a:lnTo>
                  <a:pt x="1163" y="814"/>
                </a:lnTo>
                <a:lnTo>
                  <a:pt x="1172" y="814"/>
                </a:lnTo>
                <a:lnTo>
                  <a:pt x="1172" y="814"/>
                </a:lnTo>
                <a:lnTo>
                  <a:pt x="1181" y="814"/>
                </a:lnTo>
                <a:lnTo>
                  <a:pt x="1188" y="811"/>
                </a:lnTo>
                <a:lnTo>
                  <a:pt x="1196" y="809"/>
                </a:lnTo>
                <a:lnTo>
                  <a:pt x="1202" y="806"/>
                </a:lnTo>
                <a:lnTo>
                  <a:pt x="1214" y="797"/>
                </a:lnTo>
                <a:lnTo>
                  <a:pt x="1223" y="788"/>
                </a:lnTo>
                <a:lnTo>
                  <a:pt x="1229" y="780"/>
                </a:lnTo>
                <a:lnTo>
                  <a:pt x="1234" y="771"/>
                </a:lnTo>
                <a:lnTo>
                  <a:pt x="1238" y="763"/>
                </a:lnTo>
                <a:lnTo>
                  <a:pt x="1586" y="748"/>
                </a:lnTo>
                <a:lnTo>
                  <a:pt x="1617" y="753"/>
                </a:lnTo>
                <a:lnTo>
                  <a:pt x="1617" y="753"/>
                </a:lnTo>
                <a:lnTo>
                  <a:pt x="1620" y="759"/>
                </a:lnTo>
                <a:lnTo>
                  <a:pt x="1632" y="776"/>
                </a:lnTo>
                <a:lnTo>
                  <a:pt x="1639" y="786"/>
                </a:lnTo>
                <a:lnTo>
                  <a:pt x="1648" y="795"/>
                </a:lnTo>
                <a:lnTo>
                  <a:pt x="1657" y="802"/>
                </a:lnTo>
                <a:lnTo>
                  <a:pt x="1667" y="809"/>
                </a:lnTo>
                <a:lnTo>
                  <a:pt x="1667" y="809"/>
                </a:lnTo>
                <a:lnTo>
                  <a:pt x="1679" y="814"/>
                </a:lnTo>
                <a:lnTo>
                  <a:pt x="1692" y="819"/>
                </a:lnTo>
                <a:lnTo>
                  <a:pt x="1709" y="822"/>
                </a:lnTo>
                <a:lnTo>
                  <a:pt x="1727" y="825"/>
                </a:lnTo>
                <a:lnTo>
                  <a:pt x="1743" y="826"/>
                </a:lnTo>
                <a:lnTo>
                  <a:pt x="1752" y="825"/>
                </a:lnTo>
                <a:lnTo>
                  <a:pt x="1759" y="822"/>
                </a:lnTo>
                <a:lnTo>
                  <a:pt x="1768" y="820"/>
                </a:lnTo>
                <a:lnTo>
                  <a:pt x="1776" y="815"/>
                </a:lnTo>
                <a:lnTo>
                  <a:pt x="1782" y="810"/>
                </a:lnTo>
                <a:lnTo>
                  <a:pt x="1788" y="804"/>
                </a:lnTo>
                <a:lnTo>
                  <a:pt x="1788" y="804"/>
                </a:lnTo>
                <a:lnTo>
                  <a:pt x="1800" y="788"/>
                </a:lnTo>
                <a:lnTo>
                  <a:pt x="1809" y="772"/>
                </a:lnTo>
                <a:lnTo>
                  <a:pt x="1816" y="756"/>
                </a:lnTo>
                <a:lnTo>
                  <a:pt x="1823" y="740"/>
                </a:lnTo>
                <a:lnTo>
                  <a:pt x="1831" y="718"/>
                </a:lnTo>
                <a:lnTo>
                  <a:pt x="1834" y="708"/>
                </a:lnTo>
                <a:lnTo>
                  <a:pt x="1834" y="708"/>
                </a:lnTo>
                <a:lnTo>
                  <a:pt x="1841" y="704"/>
                </a:lnTo>
                <a:lnTo>
                  <a:pt x="1854" y="697"/>
                </a:lnTo>
                <a:lnTo>
                  <a:pt x="1854" y="697"/>
                </a:lnTo>
                <a:lnTo>
                  <a:pt x="1857" y="695"/>
                </a:lnTo>
                <a:lnTo>
                  <a:pt x="1860" y="691"/>
                </a:lnTo>
                <a:lnTo>
                  <a:pt x="1867" y="680"/>
                </a:lnTo>
                <a:lnTo>
                  <a:pt x="1874" y="667"/>
                </a:lnTo>
                <a:lnTo>
                  <a:pt x="1874" y="667"/>
                </a:lnTo>
                <a:lnTo>
                  <a:pt x="1991" y="657"/>
                </a:lnTo>
                <a:lnTo>
                  <a:pt x="1991" y="657"/>
                </a:lnTo>
                <a:lnTo>
                  <a:pt x="1993" y="656"/>
                </a:lnTo>
                <a:lnTo>
                  <a:pt x="1996" y="654"/>
                </a:lnTo>
                <a:lnTo>
                  <a:pt x="2001" y="648"/>
                </a:lnTo>
                <a:lnTo>
                  <a:pt x="2007" y="641"/>
                </a:lnTo>
                <a:lnTo>
                  <a:pt x="2013" y="630"/>
                </a:lnTo>
                <a:lnTo>
                  <a:pt x="2025" y="613"/>
                </a:lnTo>
                <a:lnTo>
                  <a:pt x="2031" y="601"/>
                </a:lnTo>
                <a:lnTo>
                  <a:pt x="2031" y="601"/>
                </a:lnTo>
                <a:lnTo>
                  <a:pt x="2036" y="598"/>
                </a:lnTo>
                <a:lnTo>
                  <a:pt x="2041" y="594"/>
                </a:lnTo>
                <a:lnTo>
                  <a:pt x="2045" y="591"/>
                </a:lnTo>
                <a:lnTo>
                  <a:pt x="2046" y="589"/>
                </a:lnTo>
                <a:lnTo>
                  <a:pt x="2046" y="586"/>
                </a:lnTo>
                <a:lnTo>
                  <a:pt x="2046" y="586"/>
                </a:lnTo>
                <a:lnTo>
                  <a:pt x="2047" y="575"/>
                </a:lnTo>
                <a:lnTo>
                  <a:pt x="2050" y="556"/>
                </a:lnTo>
                <a:lnTo>
                  <a:pt x="2052" y="538"/>
                </a:lnTo>
                <a:lnTo>
                  <a:pt x="2052" y="531"/>
                </a:lnTo>
                <a:lnTo>
                  <a:pt x="2051" y="526"/>
                </a:lnTo>
                <a:lnTo>
                  <a:pt x="2051" y="526"/>
                </a:lnTo>
                <a:lnTo>
                  <a:pt x="2050" y="523"/>
                </a:lnTo>
                <a:lnTo>
                  <a:pt x="2047" y="521"/>
                </a:lnTo>
                <a:lnTo>
                  <a:pt x="2041" y="518"/>
                </a:lnTo>
                <a:lnTo>
                  <a:pt x="2031" y="515"/>
                </a:lnTo>
                <a:lnTo>
                  <a:pt x="2031" y="515"/>
                </a:lnTo>
                <a:lnTo>
                  <a:pt x="2030" y="509"/>
                </a:lnTo>
                <a:lnTo>
                  <a:pt x="2026" y="495"/>
                </a:lnTo>
                <a:lnTo>
                  <a:pt x="2016" y="451"/>
                </a:lnTo>
                <a:lnTo>
                  <a:pt x="2004" y="403"/>
                </a:lnTo>
                <a:lnTo>
                  <a:pt x="1999" y="385"/>
                </a:lnTo>
                <a:lnTo>
                  <a:pt x="1996" y="374"/>
                </a:lnTo>
                <a:lnTo>
                  <a:pt x="1996" y="374"/>
                </a:lnTo>
                <a:lnTo>
                  <a:pt x="1992" y="368"/>
                </a:lnTo>
                <a:lnTo>
                  <a:pt x="1987" y="364"/>
                </a:lnTo>
                <a:lnTo>
                  <a:pt x="1982" y="361"/>
                </a:lnTo>
                <a:lnTo>
                  <a:pt x="1977" y="359"/>
                </a:lnTo>
                <a:lnTo>
                  <a:pt x="1967" y="356"/>
                </a:lnTo>
                <a:lnTo>
                  <a:pt x="1960" y="354"/>
                </a:lnTo>
                <a:lnTo>
                  <a:pt x="1960" y="354"/>
                </a:lnTo>
                <a:lnTo>
                  <a:pt x="1950" y="351"/>
                </a:lnTo>
                <a:lnTo>
                  <a:pt x="1925" y="349"/>
                </a:lnTo>
                <a:lnTo>
                  <a:pt x="1854" y="340"/>
                </a:lnTo>
                <a:lnTo>
                  <a:pt x="1753" y="329"/>
                </a:lnTo>
                <a:lnTo>
                  <a:pt x="1753" y="329"/>
                </a:lnTo>
                <a:lnTo>
                  <a:pt x="1744" y="305"/>
                </a:lnTo>
                <a:lnTo>
                  <a:pt x="1721" y="251"/>
                </a:lnTo>
                <a:lnTo>
                  <a:pt x="1709" y="221"/>
                </a:lnTo>
                <a:lnTo>
                  <a:pt x="1694" y="192"/>
                </a:lnTo>
                <a:lnTo>
                  <a:pt x="1680" y="168"/>
                </a:lnTo>
                <a:lnTo>
                  <a:pt x="1673" y="159"/>
                </a:lnTo>
                <a:lnTo>
                  <a:pt x="1667" y="152"/>
                </a:lnTo>
                <a:lnTo>
                  <a:pt x="1667" y="152"/>
                </a:lnTo>
                <a:lnTo>
                  <a:pt x="1655" y="142"/>
                </a:lnTo>
                <a:lnTo>
                  <a:pt x="1639" y="131"/>
                </a:lnTo>
                <a:lnTo>
                  <a:pt x="1623" y="124"/>
                </a:lnTo>
                <a:lnTo>
                  <a:pt x="1607" y="116"/>
                </a:lnTo>
                <a:lnTo>
                  <a:pt x="1590" y="111"/>
                </a:lnTo>
                <a:lnTo>
                  <a:pt x="1574" y="106"/>
                </a:lnTo>
                <a:lnTo>
                  <a:pt x="1560" y="104"/>
                </a:lnTo>
                <a:lnTo>
                  <a:pt x="1546" y="101"/>
                </a:lnTo>
                <a:lnTo>
                  <a:pt x="1546" y="101"/>
                </a:lnTo>
                <a:lnTo>
                  <a:pt x="1474" y="97"/>
                </a:lnTo>
                <a:lnTo>
                  <a:pt x="1346" y="92"/>
                </a:lnTo>
                <a:lnTo>
                  <a:pt x="1172" y="86"/>
                </a:lnTo>
                <a:lnTo>
                  <a:pt x="1172" y="25"/>
                </a:lnTo>
                <a:lnTo>
                  <a:pt x="1172" y="25"/>
                </a:lnTo>
                <a:lnTo>
                  <a:pt x="1164" y="22"/>
                </a:lnTo>
                <a:lnTo>
                  <a:pt x="1148" y="11"/>
                </a:lnTo>
                <a:lnTo>
                  <a:pt x="1128" y="3"/>
                </a:lnTo>
                <a:lnTo>
                  <a:pt x="1119" y="0"/>
                </a:lnTo>
                <a:lnTo>
                  <a:pt x="1111" y="0"/>
                </a:lnTo>
                <a:lnTo>
                  <a:pt x="1111" y="0"/>
                </a:lnTo>
                <a:lnTo>
                  <a:pt x="1104" y="3"/>
                </a:lnTo>
                <a:lnTo>
                  <a:pt x="1095" y="6"/>
                </a:lnTo>
                <a:lnTo>
                  <a:pt x="1073" y="16"/>
                </a:lnTo>
                <a:lnTo>
                  <a:pt x="1046" y="30"/>
                </a:lnTo>
                <a:lnTo>
                  <a:pt x="1046" y="30"/>
                </a:lnTo>
                <a:lnTo>
                  <a:pt x="1046" y="38"/>
                </a:lnTo>
                <a:lnTo>
                  <a:pt x="1046" y="53"/>
                </a:lnTo>
                <a:lnTo>
                  <a:pt x="1046" y="76"/>
                </a:lnTo>
                <a:lnTo>
                  <a:pt x="1046" y="76"/>
                </a:lnTo>
                <a:close/>
                <a:moveTo>
                  <a:pt x="1243" y="152"/>
                </a:moveTo>
                <a:lnTo>
                  <a:pt x="1243" y="152"/>
                </a:lnTo>
                <a:lnTo>
                  <a:pt x="1272" y="152"/>
                </a:lnTo>
                <a:lnTo>
                  <a:pt x="1332" y="152"/>
                </a:lnTo>
                <a:lnTo>
                  <a:pt x="1420" y="152"/>
                </a:lnTo>
                <a:lnTo>
                  <a:pt x="1420" y="359"/>
                </a:lnTo>
                <a:lnTo>
                  <a:pt x="1157" y="359"/>
                </a:lnTo>
                <a:lnTo>
                  <a:pt x="1157" y="359"/>
                </a:lnTo>
                <a:lnTo>
                  <a:pt x="1199" y="255"/>
                </a:lnTo>
                <a:lnTo>
                  <a:pt x="1229" y="185"/>
                </a:lnTo>
                <a:lnTo>
                  <a:pt x="1243" y="152"/>
                </a:lnTo>
                <a:lnTo>
                  <a:pt x="1243" y="152"/>
                </a:lnTo>
                <a:close/>
                <a:moveTo>
                  <a:pt x="1450" y="157"/>
                </a:moveTo>
                <a:lnTo>
                  <a:pt x="1460" y="157"/>
                </a:lnTo>
                <a:lnTo>
                  <a:pt x="1460" y="157"/>
                </a:lnTo>
                <a:lnTo>
                  <a:pt x="1464" y="161"/>
                </a:lnTo>
                <a:lnTo>
                  <a:pt x="1473" y="171"/>
                </a:lnTo>
                <a:lnTo>
                  <a:pt x="1484" y="181"/>
                </a:lnTo>
                <a:lnTo>
                  <a:pt x="1489" y="185"/>
                </a:lnTo>
                <a:lnTo>
                  <a:pt x="1495" y="187"/>
                </a:lnTo>
                <a:lnTo>
                  <a:pt x="1495" y="187"/>
                </a:lnTo>
                <a:lnTo>
                  <a:pt x="1504" y="188"/>
                </a:lnTo>
                <a:lnTo>
                  <a:pt x="1519" y="188"/>
                </a:lnTo>
                <a:lnTo>
                  <a:pt x="1557" y="188"/>
                </a:lnTo>
                <a:lnTo>
                  <a:pt x="1607" y="187"/>
                </a:lnTo>
                <a:lnTo>
                  <a:pt x="1632" y="349"/>
                </a:lnTo>
                <a:lnTo>
                  <a:pt x="1465" y="349"/>
                </a:lnTo>
                <a:lnTo>
                  <a:pt x="1450" y="157"/>
                </a:lnTo>
                <a:close/>
                <a:moveTo>
                  <a:pt x="1627" y="187"/>
                </a:moveTo>
                <a:lnTo>
                  <a:pt x="1627" y="187"/>
                </a:lnTo>
                <a:lnTo>
                  <a:pt x="1628" y="186"/>
                </a:lnTo>
                <a:lnTo>
                  <a:pt x="1631" y="185"/>
                </a:lnTo>
                <a:lnTo>
                  <a:pt x="1638" y="186"/>
                </a:lnTo>
                <a:lnTo>
                  <a:pt x="1646" y="188"/>
                </a:lnTo>
                <a:lnTo>
                  <a:pt x="1652" y="192"/>
                </a:lnTo>
                <a:lnTo>
                  <a:pt x="1652" y="192"/>
                </a:lnTo>
                <a:lnTo>
                  <a:pt x="1657" y="200"/>
                </a:lnTo>
                <a:lnTo>
                  <a:pt x="1665" y="217"/>
                </a:lnTo>
                <a:lnTo>
                  <a:pt x="1685" y="269"/>
                </a:lnTo>
                <a:lnTo>
                  <a:pt x="1713" y="344"/>
                </a:lnTo>
                <a:lnTo>
                  <a:pt x="1647" y="344"/>
                </a:lnTo>
                <a:lnTo>
                  <a:pt x="1647" y="344"/>
                </a:lnTo>
                <a:lnTo>
                  <a:pt x="1636" y="267"/>
                </a:lnTo>
                <a:lnTo>
                  <a:pt x="1629" y="214"/>
                </a:lnTo>
                <a:lnTo>
                  <a:pt x="1627" y="195"/>
                </a:lnTo>
                <a:lnTo>
                  <a:pt x="1627" y="187"/>
                </a:lnTo>
                <a:lnTo>
                  <a:pt x="1627" y="187"/>
                </a:lnTo>
                <a:close/>
                <a:moveTo>
                  <a:pt x="1217" y="131"/>
                </a:moveTo>
                <a:lnTo>
                  <a:pt x="1101" y="364"/>
                </a:lnTo>
                <a:lnTo>
                  <a:pt x="919" y="364"/>
                </a:lnTo>
                <a:lnTo>
                  <a:pt x="929" y="354"/>
                </a:lnTo>
                <a:lnTo>
                  <a:pt x="929" y="313"/>
                </a:lnTo>
                <a:lnTo>
                  <a:pt x="919" y="303"/>
                </a:lnTo>
                <a:lnTo>
                  <a:pt x="839" y="303"/>
                </a:lnTo>
                <a:lnTo>
                  <a:pt x="828" y="313"/>
                </a:lnTo>
                <a:lnTo>
                  <a:pt x="828" y="349"/>
                </a:lnTo>
                <a:lnTo>
                  <a:pt x="530" y="334"/>
                </a:lnTo>
                <a:lnTo>
                  <a:pt x="530" y="334"/>
                </a:lnTo>
                <a:lnTo>
                  <a:pt x="566" y="301"/>
                </a:lnTo>
                <a:lnTo>
                  <a:pt x="643" y="229"/>
                </a:lnTo>
                <a:lnTo>
                  <a:pt x="686" y="190"/>
                </a:lnTo>
                <a:lnTo>
                  <a:pt x="724" y="155"/>
                </a:lnTo>
                <a:lnTo>
                  <a:pt x="753" y="131"/>
                </a:lnTo>
                <a:lnTo>
                  <a:pt x="763" y="124"/>
                </a:lnTo>
                <a:lnTo>
                  <a:pt x="768" y="121"/>
                </a:lnTo>
                <a:lnTo>
                  <a:pt x="768" y="121"/>
                </a:lnTo>
                <a:lnTo>
                  <a:pt x="811" y="120"/>
                </a:lnTo>
                <a:lnTo>
                  <a:pt x="894" y="119"/>
                </a:lnTo>
                <a:lnTo>
                  <a:pt x="993" y="119"/>
                </a:lnTo>
                <a:lnTo>
                  <a:pt x="1076" y="121"/>
                </a:lnTo>
                <a:lnTo>
                  <a:pt x="1076" y="121"/>
                </a:lnTo>
                <a:lnTo>
                  <a:pt x="1135" y="125"/>
                </a:lnTo>
                <a:lnTo>
                  <a:pt x="1181" y="128"/>
                </a:lnTo>
                <a:lnTo>
                  <a:pt x="1217" y="131"/>
                </a:lnTo>
                <a:lnTo>
                  <a:pt x="1217" y="131"/>
                </a:lnTo>
                <a:close/>
                <a:moveTo>
                  <a:pt x="510" y="470"/>
                </a:moveTo>
                <a:lnTo>
                  <a:pt x="510" y="470"/>
                </a:lnTo>
                <a:lnTo>
                  <a:pt x="616" y="474"/>
                </a:lnTo>
                <a:lnTo>
                  <a:pt x="688" y="476"/>
                </a:lnTo>
                <a:lnTo>
                  <a:pt x="712" y="479"/>
                </a:lnTo>
                <a:lnTo>
                  <a:pt x="722" y="480"/>
                </a:lnTo>
                <a:lnTo>
                  <a:pt x="722" y="480"/>
                </a:lnTo>
                <a:lnTo>
                  <a:pt x="724" y="495"/>
                </a:lnTo>
                <a:lnTo>
                  <a:pt x="724" y="523"/>
                </a:lnTo>
                <a:lnTo>
                  <a:pt x="724" y="553"/>
                </a:lnTo>
                <a:lnTo>
                  <a:pt x="722" y="571"/>
                </a:lnTo>
                <a:lnTo>
                  <a:pt x="722" y="571"/>
                </a:lnTo>
                <a:lnTo>
                  <a:pt x="720" y="572"/>
                </a:lnTo>
                <a:lnTo>
                  <a:pt x="712" y="574"/>
                </a:lnTo>
                <a:lnTo>
                  <a:pt x="686" y="574"/>
                </a:lnTo>
                <a:lnTo>
                  <a:pt x="649" y="574"/>
                </a:lnTo>
                <a:lnTo>
                  <a:pt x="607" y="572"/>
                </a:lnTo>
                <a:lnTo>
                  <a:pt x="530" y="569"/>
                </a:lnTo>
                <a:lnTo>
                  <a:pt x="495" y="566"/>
                </a:lnTo>
                <a:lnTo>
                  <a:pt x="495" y="485"/>
                </a:lnTo>
                <a:lnTo>
                  <a:pt x="510" y="470"/>
                </a:lnTo>
                <a:close/>
                <a:moveTo>
                  <a:pt x="167" y="445"/>
                </a:moveTo>
                <a:lnTo>
                  <a:pt x="167" y="551"/>
                </a:lnTo>
                <a:lnTo>
                  <a:pt x="65" y="551"/>
                </a:lnTo>
                <a:lnTo>
                  <a:pt x="81" y="460"/>
                </a:lnTo>
                <a:lnTo>
                  <a:pt x="81" y="460"/>
                </a:lnTo>
                <a:lnTo>
                  <a:pt x="81" y="459"/>
                </a:lnTo>
                <a:lnTo>
                  <a:pt x="81" y="457"/>
                </a:lnTo>
                <a:lnTo>
                  <a:pt x="82" y="454"/>
                </a:lnTo>
                <a:lnTo>
                  <a:pt x="86" y="450"/>
                </a:lnTo>
                <a:lnTo>
                  <a:pt x="86" y="450"/>
                </a:lnTo>
                <a:lnTo>
                  <a:pt x="91" y="447"/>
                </a:lnTo>
                <a:lnTo>
                  <a:pt x="102" y="446"/>
                </a:lnTo>
                <a:lnTo>
                  <a:pt x="129" y="445"/>
                </a:lnTo>
                <a:lnTo>
                  <a:pt x="167" y="445"/>
                </a:lnTo>
                <a:lnTo>
                  <a:pt x="167" y="445"/>
                </a:lnTo>
                <a:close/>
                <a:moveTo>
                  <a:pt x="212" y="617"/>
                </a:moveTo>
                <a:lnTo>
                  <a:pt x="353" y="617"/>
                </a:lnTo>
                <a:lnTo>
                  <a:pt x="353" y="713"/>
                </a:lnTo>
                <a:lnTo>
                  <a:pt x="212" y="713"/>
                </a:lnTo>
                <a:lnTo>
                  <a:pt x="212" y="617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50000"/>
                </a:schemeClr>
              </a:gs>
              <a:gs pos="100000">
                <a:srgbClr val="FFC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9">
            <a:extLst>
              <a:ext uri="{FF2B5EF4-FFF2-40B4-BE49-F238E27FC236}">
                <a16:creationId xmlns:a16="http://schemas.microsoft.com/office/drawing/2014/main" id="{A0109731-7C8A-4B40-9538-1A1FB59E0DB6}"/>
              </a:ext>
            </a:extLst>
          </p:cNvPr>
          <p:cNvSpPr>
            <a:spLocks noEditPoints="1"/>
          </p:cNvSpPr>
          <p:nvPr/>
        </p:nvSpPr>
        <p:spPr bwMode="auto">
          <a:xfrm>
            <a:off x="7913298" y="3092753"/>
            <a:ext cx="1628086" cy="881284"/>
          </a:xfrm>
          <a:custGeom>
            <a:avLst/>
            <a:gdLst>
              <a:gd name="T0" fmla="*/ 545 w 1707"/>
              <a:gd name="T1" fmla="*/ 123 h 924"/>
              <a:gd name="T2" fmla="*/ 417 w 1707"/>
              <a:gd name="T3" fmla="*/ 237 h 924"/>
              <a:gd name="T4" fmla="*/ 151 w 1707"/>
              <a:gd name="T5" fmla="*/ 375 h 924"/>
              <a:gd name="T6" fmla="*/ 160 w 1707"/>
              <a:gd name="T7" fmla="*/ 343 h 924"/>
              <a:gd name="T8" fmla="*/ 103 w 1707"/>
              <a:gd name="T9" fmla="*/ 318 h 924"/>
              <a:gd name="T10" fmla="*/ 74 w 1707"/>
              <a:gd name="T11" fmla="*/ 366 h 924"/>
              <a:gd name="T12" fmla="*/ 127 w 1707"/>
              <a:gd name="T13" fmla="*/ 429 h 924"/>
              <a:gd name="T14" fmla="*/ 39 w 1707"/>
              <a:gd name="T15" fmla="*/ 495 h 924"/>
              <a:gd name="T16" fmla="*/ 2 w 1707"/>
              <a:gd name="T17" fmla="*/ 612 h 924"/>
              <a:gd name="T18" fmla="*/ 25 w 1707"/>
              <a:gd name="T19" fmla="*/ 716 h 924"/>
              <a:gd name="T20" fmla="*/ 72 w 1707"/>
              <a:gd name="T21" fmla="*/ 799 h 924"/>
              <a:gd name="T22" fmla="*/ 113 w 1707"/>
              <a:gd name="T23" fmla="*/ 889 h 924"/>
              <a:gd name="T24" fmla="*/ 225 w 1707"/>
              <a:gd name="T25" fmla="*/ 892 h 924"/>
              <a:gd name="T26" fmla="*/ 273 w 1707"/>
              <a:gd name="T27" fmla="*/ 809 h 924"/>
              <a:gd name="T28" fmla="*/ 759 w 1707"/>
              <a:gd name="T29" fmla="*/ 864 h 924"/>
              <a:gd name="T30" fmla="*/ 837 w 1707"/>
              <a:gd name="T31" fmla="*/ 845 h 924"/>
              <a:gd name="T32" fmla="*/ 857 w 1707"/>
              <a:gd name="T33" fmla="*/ 903 h 924"/>
              <a:gd name="T34" fmla="*/ 941 w 1707"/>
              <a:gd name="T35" fmla="*/ 923 h 924"/>
              <a:gd name="T36" fmla="*/ 995 w 1707"/>
              <a:gd name="T37" fmla="*/ 880 h 924"/>
              <a:gd name="T38" fmla="*/ 1363 w 1707"/>
              <a:gd name="T39" fmla="*/ 817 h 924"/>
              <a:gd name="T40" fmla="*/ 1398 w 1707"/>
              <a:gd name="T41" fmla="*/ 884 h 924"/>
              <a:gd name="T42" fmla="*/ 1491 w 1707"/>
              <a:gd name="T43" fmla="*/ 892 h 924"/>
              <a:gd name="T44" fmla="*/ 1533 w 1707"/>
              <a:gd name="T45" fmla="*/ 820 h 924"/>
              <a:gd name="T46" fmla="*/ 1657 w 1707"/>
              <a:gd name="T47" fmla="*/ 697 h 924"/>
              <a:gd name="T48" fmla="*/ 1707 w 1707"/>
              <a:gd name="T49" fmla="*/ 595 h 924"/>
              <a:gd name="T50" fmla="*/ 1686 w 1707"/>
              <a:gd name="T51" fmla="*/ 578 h 924"/>
              <a:gd name="T52" fmla="*/ 1658 w 1707"/>
              <a:gd name="T53" fmla="*/ 387 h 924"/>
              <a:gd name="T54" fmla="*/ 1430 w 1707"/>
              <a:gd name="T55" fmla="*/ 211 h 924"/>
              <a:gd name="T56" fmla="*/ 1353 w 1707"/>
              <a:gd name="T57" fmla="*/ 135 h 924"/>
              <a:gd name="T58" fmla="*/ 1233 w 1707"/>
              <a:gd name="T59" fmla="*/ 107 h 924"/>
              <a:gd name="T60" fmla="*/ 1000 w 1707"/>
              <a:gd name="T61" fmla="*/ 63 h 924"/>
              <a:gd name="T62" fmla="*/ 977 w 1707"/>
              <a:gd name="T63" fmla="*/ 45 h 924"/>
              <a:gd name="T64" fmla="*/ 957 w 1707"/>
              <a:gd name="T65" fmla="*/ 5 h 924"/>
              <a:gd name="T66" fmla="*/ 895 w 1707"/>
              <a:gd name="T67" fmla="*/ 9 h 924"/>
              <a:gd name="T68" fmla="*/ 876 w 1707"/>
              <a:gd name="T69" fmla="*/ 55 h 924"/>
              <a:gd name="T70" fmla="*/ 851 w 1707"/>
              <a:gd name="T71" fmla="*/ 96 h 924"/>
              <a:gd name="T72" fmla="*/ 1253 w 1707"/>
              <a:gd name="T73" fmla="*/ 190 h 924"/>
              <a:gd name="T74" fmla="*/ 1379 w 1707"/>
              <a:gd name="T75" fmla="*/ 265 h 924"/>
              <a:gd name="T76" fmla="*/ 1048 w 1707"/>
              <a:gd name="T77" fmla="*/ 347 h 924"/>
              <a:gd name="T78" fmla="*/ 1029 w 1707"/>
              <a:gd name="T79" fmla="*/ 399 h 924"/>
              <a:gd name="T80" fmla="*/ 986 w 1707"/>
              <a:gd name="T81" fmla="*/ 365 h 924"/>
              <a:gd name="T82" fmla="*/ 936 w 1707"/>
              <a:gd name="T83" fmla="*/ 347 h 924"/>
              <a:gd name="T84" fmla="*/ 884 w 1707"/>
              <a:gd name="T85" fmla="*/ 366 h 924"/>
              <a:gd name="T86" fmla="*/ 641 w 1707"/>
              <a:gd name="T87" fmla="*/ 366 h 924"/>
              <a:gd name="T88" fmla="*/ 371 w 1707"/>
              <a:gd name="T89" fmla="*/ 361 h 924"/>
              <a:gd name="T90" fmla="*/ 519 w 1707"/>
              <a:gd name="T91" fmla="*/ 156 h 924"/>
              <a:gd name="T92" fmla="*/ 837 w 1707"/>
              <a:gd name="T93" fmla="*/ 156 h 924"/>
              <a:gd name="T94" fmla="*/ 213 w 1707"/>
              <a:gd name="T95" fmla="*/ 496 h 924"/>
              <a:gd name="T96" fmla="*/ 598 w 1707"/>
              <a:gd name="T97" fmla="*/ 604 h 924"/>
              <a:gd name="T98" fmla="*/ 698 w 1707"/>
              <a:gd name="T99" fmla="*/ 727 h 924"/>
              <a:gd name="T100" fmla="*/ 778 w 1707"/>
              <a:gd name="T101" fmla="*/ 744 h 924"/>
              <a:gd name="T102" fmla="*/ 698 w 1707"/>
              <a:gd name="T103" fmla="*/ 727 h 924"/>
              <a:gd name="T104" fmla="*/ 828 w 1707"/>
              <a:gd name="T105" fmla="*/ 528 h 924"/>
              <a:gd name="T106" fmla="*/ 823 w 1707"/>
              <a:gd name="T107" fmla="*/ 610 h 924"/>
              <a:gd name="T108" fmla="*/ 777 w 1707"/>
              <a:gd name="T109" fmla="*/ 521 h 924"/>
              <a:gd name="T110" fmla="*/ 120 w 1707"/>
              <a:gd name="T111" fmla="*/ 732 h 924"/>
              <a:gd name="T112" fmla="*/ 45 w 1707"/>
              <a:gd name="T113" fmla="*/ 700 h 9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07" h="924">
                <a:moveTo>
                  <a:pt x="851" y="96"/>
                </a:moveTo>
                <a:lnTo>
                  <a:pt x="851" y="96"/>
                </a:lnTo>
                <a:lnTo>
                  <a:pt x="726" y="103"/>
                </a:lnTo>
                <a:lnTo>
                  <a:pt x="631" y="110"/>
                </a:lnTo>
                <a:lnTo>
                  <a:pt x="595" y="113"/>
                </a:lnTo>
                <a:lnTo>
                  <a:pt x="571" y="117"/>
                </a:lnTo>
                <a:lnTo>
                  <a:pt x="571" y="117"/>
                </a:lnTo>
                <a:lnTo>
                  <a:pt x="545" y="123"/>
                </a:lnTo>
                <a:lnTo>
                  <a:pt x="529" y="131"/>
                </a:lnTo>
                <a:lnTo>
                  <a:pt x="513" y="141"/>
                </a:lnTo>
                <a:lnTo>
                  <a:pt x="492" y="155"/>
                </a:lnTo>
                <a:lnTo>
                  <a:pt x="492" y="155"/>
                </a:lnTo>
                <a:lnTo>
                  <a:pt x="485" y="161"/>
                </a:lnTo>
                <a:lnTo>
                  <a:pt x="475" y="171"/>
                </a:lnTo>
                <a:lnTo>
                  <a:pt x="448" y="199"/>
                </a:lnTo>
                <a:lnTo>
                  <a:pt x="417" y="237"/>
                </a:lnTo>
                <a:lnTo>
                  <a:pt x="384" y="278"/>
                </a:lnTo>
                <a:lnTo>
                  <a:pt x="326" y="351"/>
                </a:lnTo>
                <a:lnTo>
                  <a:pt x="300" y="384"/>
                </a:lnTo>
                <a:lnTo>
                  <a:pt x="155" y="418"/>
                </a:lnTo>
                <a:lnTo>
                  <a:pt x="131" y="377"/>
                </a:lnTo>
                <a:lnTo>
                  <a:pt x="131" y="377"/>
                </a:lnTo>
                <a:lnTo>
                  <a:pt x="142" y="377"/>
                </a:lnTo>
                <a:lnTo>
                  <a:pt x="151" y="375"/>
                </a:lnTo>
                <a:lnTo>
                  <a:pt x="155" y="374"/>
                </a:lnTo>
                <a:lnTo>
                  <a:pt x="156" y="372"/>
                </a:lnTo>
                <a:lnTo>
                  <a:pt x="156" y="372"/>
                </a:lnTo>
                <a:lnTo>
                  <a:pt x="159" y="367"/>
                </a:lnTo>
                <a:lnTo>
                  <a:pt x="161" y="360"/>
                </a:lnTo>
                <a:lnTo>
                  <a:pt x="161" y="351"/>
                </a:lnTo>
                <a:lnTo>
                  <a:pt x="160" y="343"/>
                </a:lnTo>
                <a:lnTo>
                  <a:pt x="160" y="343"/>
                </a:lnTo>
                <a:lnTo>
                  <a:pt x="159" y="329"/>
                </a:lnTo>
                <a:lnTo>
                  <a:pt x="158" y="324"/>
                </a:lnTo>
                <a:lnTo>
                  <a:pt x="155" y="323"/>
                </a:lnTo>
                <a:lnTo>
                  <a:pt x="153" y="321"/>
                </a:lnTo>
                <a:lnTo>
                  <a:pt x="153" y="321"/>
                </a:lnTo>
                <a:lnTo>
                  <a:pt x="140" y="319"/>
                </a:lnTo>
                <a:lnTo>
                  <a:pt x="121" y="318"/>
                </a:lnTo>
                <a:lnTo>
                  <a:pt x="103" y="318"/>
                </a:lnTo>
                <a:lnTo>
                  <a:pt x="92" y="319"/>
                </a:lnTo>
                <a:lnTo>
                  <a:pt x="92" y="319"/>
                </a:lnTo>
                <a:lnTo>
                  <a:pt x="89" y="322"/>
                </a:lnTo>
                <a:lnTo>
                  <a:pt x="87" y="326"/>
                </a:lnTo>
                <a:lnTo>
                  <a:pt x="81" y="339"/>
                </a:lnTo>
                <a:lnTo>
                  <a:pt x="75" y="355"/>
                </a:lnTo>
                <a:lnTo>
                  <a:pt x="74" y="361"/>
                </a:lnTo>
                <a:lnTo>
                  <a:pt x="74" y="366"/>
                </a:lnTo>
                <a:lnTo>
                  <a:pt x="74" y="366"/>
                </a:lnTo>
                <a:lnTo>
                  <a:pt x="77" y="370"/>
                </a:lnTo>
                <a:lnTo>
                  <a:pt x="81" y="372"/>
                </a:lnTo>
                <a:lnTo>
                  <a:pt x="92" y="377"/>
                </a:lnTo>
                <a:lnTo>
                  <a:pt x="103" y="381"/>
                </a:lnTo>
                <a:lnTo>
                  <a:pt x="108" y="382"/>
                </a:lnTo>
                <a:lnTo>
                  <a:pt x="127" y="429"/>
                </a:lnTo>
                <a:lnTo>
                  <a:pt x="127" y="429"/>
                </a:lnTo>
                <a:lnTo>
                  <a:pt x="91" y="446"/>
                </a:lnTo>
                <a:lnTo>
                  <a:pt x="64" y="460"/>
                </a:lnTo>
                <a:lnTo>
                  <a:pt x="54" y="467"/>
                </a:lnTo>
                <a:lnTo>
                  <a:pt x="46" y="472"/>
                </a:lnTo>
                <a:lnTo>
                  <a:pt x="46" y="472"/>
                </a:lnTo>
                <a:lnTo>
                  <a:pt x="45" y="476"/>
                </a:lnTo>
                <a:lnTo>
                  <a:pt x="43" y="481"/>
                </a:lnTo>
                <a:lnTo>
                  <a:pt x="39" y="495"/>
                </a:lnTo>
                <a:lnTo>
                  <a:pt x="30" y="534"/>
                </a:lnTo>
                <a:lnTo>
                  <a:pt x="24" y="569"/>
                </a:lnTo>
                <a:lnTo>
                  <a:pt x="21" y="586"/>
                </a:lnTo>
                <a:lnTo>
                  <a:pt x="21" y="586"/>
                </a:lnTo>
                <a:lnTo>
                  <a:pt x="19" y="588"/>
                </a:lnTo>
                <a:lnTo>
                  <a:pt x="12" y="596"/>
                </a:lnTo>
                <a:lnTo>
                  <a:pt x="5" y="606"/>
                </a:lnTo>
                <a:lnTo>
                  <a:pt x="2" y="612"/>
                </a:lnTo>
                <a:lnTo>
                  <a:pt x="0" y="619"/>
                </a:lnTo>
                <a:lnTo>
                  <a:pt x="0" y="619"/>
                </a:lnTo>
                <a:lnTo>
                  <a:pt x="0" y="624"/>
                </a:lnTo>
                <a:lnTo>
                  <a:pt x="1" y="630"/>
                </a:lnTo>
                <a:lnTo>
                  <a:pt x="3" y="648"/>
                </a:lnTo>
                <a:lnTo>
                  <a:pt x="10" y="669"/>
                </a:lnTo>
                <a:lnTo>
                  <a:pt x="17" y="693"/>
                </a:lnTo>
                <a:lnTo>
                  <a:pt x="25" y="716"/>
                </a:lnTo>
                <a:lnTo>
                  <a:pt x="34" y="736"/>
                </a:lnTo>
                <a:lnTo>
                  <a:pt x="40" y="750"/>
                </a:lnTo>
                <a:lnTo>
                  <a:pt x="43" y="754"/>
                </a:lnTo>
                <a:lnTo>
                  <a:pt x="45" y="756"/>
                </a:lnTo>
                <a:lnTo>
                  <a:pt x="64" y="764"/>
                </a:lnTo>
                <a:lnTo>
                  <a:pt x="64" y="764"/>
                </a:lnTo>
                <a:lnTo>
                  <a:pt x="68" y="782"/>
                </a:lnTo>
                <a:lnTo>
                  <a:pt x="72" y="799"/>
                </a:lnTo>
                <a:lnTo>
                  <a:pt x="78" y="820"/>
                </a:lnTo>
                <a:lnTo>
                  <a:pt x="84" y="842"/>
                </a:lnTo>
                <a:lnTo>
                  <a:pt x="93" y="862"/>
                </a:lnTo>
                <a:lnTo>
                  <a:pt x="98" y="871"/>
                </a:lnTo>
                <a:lnTo>
                  <a:pt x="103" y="879"/>
                </a:lnTo>
                <a:lnTo>
                  <a:pt x="108" y="885"/>
                </a:lnTo>
                <a:lnTo>
                  <a:pt x="113" y="889"/>
                </a:lnTo>
                <a:lnTo>
                  <a:pt x="113" y="889"/>
                </a:lnTo>
                <a:lnTo>
                  <a:pt x="120" y="893"/>
                </a:lnTo>
                <a:lnTo>
                  <a:pt x="127" y="895"/>
                </a:lnTo>
                <a:lnTo>
                  <a:pt x="142" y="899"/>
                </a:lnTo>
                <a:lnTo>
                  <a:pt x="160" y="900"/>
                </a:lnTo>
                <a:lnTo>
                  <a:pt x="179" y="900"/>
                </a:lnTo>
                <a:lnTo>
                  <a:pt x="197" y="899"/>
                </a:lnTo>
                <a:lnTo>
                  <a:pt x="212" y="895"/>
                </a:lnTo>
                <a:lnTo>
                  <a:pt x="225" y="892"/>
                </a:lnTo>
                <a:lnTo>
                  <a:pt x="233" y="888"/>
                </a:lnTo>
                <a:lnTo>
                  <a:pt x="233" y="888"/>
                </a:lnTo>
                <a:lnTo>
                  <a:pt x="240" y="880"/>
                </a:lnTo>
                <a:lnTo>
                  <a:pt x="246" y="870"/>
                </a:lnTo>
                <a:lnTo>
                  <a:pt x="252" y="857"/>
                </a:lnTo>
                <a:lnTo>
                  <a:pt x="259" y="844"/>
                </a:lnTo>
                <a:lnTo>
                  <a:pt x="269" y="820"/>
                </a:lnTo>
                <a:lnTo>
                  <a:pt x="273" y="809"/>
                </a:lnTo>
                <a:lnTo>
                  <a:pt x="694" y="828"/>
                </a:lnTo>
                <a:lnTo>
                  <a:pt x="694" y="828"/>
                </a:lnTo>
                <a:lnTo>
                  <a:pt x="698" y="833"/>
                </a:lnTo>
                <a:lnTo>
                  <a:pt x="711" y="844"/>
                </a:lnTo>
                <a:lnTo>
                  <a:pt x="720" y="850"/>
                </a:lnTo>
                <a:lnTo>
                  <a:pt x="731" y="855"/>
                </a:lnTo>
                <a:lnTo>
                  <a:pt x="744" y="860"/>
                </a:lnTo>
                <a:lnTo>
                  <a:pt x="759" y="864"/>
                </a:lnTo>
                <a:lnTo>
                  <a:pt x="759" y="864"/>
                </a:lnTo>
                <a:lnTo>
                  <a:pt x="774" y="865"/>
                </a:lnTo>
                <a:lnTo>
                  <a:pt x="788" y="864"/>
                </a:lnTo>
                <a:lnTo>
                  <a:pt x="802" y="861"/>
                </a:lnTo>
                <a:lnTo>
                  <a:pt x="813" y="857"/>
                </a:lnTo>
                <a:lnTo>
                  <a:pt x="823" y="852"/>
                </a:lnTo>
                <a:lnTo>
                  <a:pt x="831" y="849"/>
                </a:lnTo>
                <a:lnTo>
                  <a:pt x="837" y="845"/>
                </a:lnTo>
                <a:lnTo>
                  <a:pt x="837" y="845"/>
                </a:lnTo>
                <a:lnTo>
                  <a:pt x="837" y="852"/>
                </a:lnTo>
                <a:lnTo>
                  <a:pt x="838" y="861"/>
                </a:lnTo>
                <a:lnTo>
                  <a:pt x="840" y="871"/>
                </a:lnTo>
                <a:lnTo>
                  <a:pt x="843" y="883"/>
                </a:lnTo>
                <a:lnTo>
                  <a:pt x="850" y="893"/>
                </a:lnTo>
                <a:lnTo>
                  <a:pt x="854" y="898"/>
                </a:lnTo>
                <a:lnTo>
                  <a:pt x="857" y="903"/>
                </a:lnTo>
                <a:lnTo>
                  <a:pt x="862" y="908"/>
                </a:lnTo>
                <a:lnTo>
                  <a:pt x="869" y="912"/>
                </a:lnTo>
                <a:lnTo>
                  <a:pt x="869" y="912"/>
                </a:lnTo>
                <a:lnTo>
                  <a:pt x="881" y="917"/>
                </a:lnTo>
                <a:lnTo>
                  <a:pt x="895" y="922"/>
                </a:lnTo>
                <a:lnTo>
                  <a:pt x="910" y="923"/>
                </a:lnTo>
                <a:lnTo>
                  <a:pt x="926" y="924"/>
                </a:lnTo>
                <a:lnTo>
                  <a:pt x="941" y="923"/>
                </a:lnTo>
                <a:lnTo>
                  <a:pt x="955" y="919"/>
                </a:lnTo>
                <a:lnTo>
                  <a:pt x="967" y="913"/>
                </a:lnTo>
                <a:lnTo>
                  <a:pt x="974" y="909"/>
                </a:lnTo>
                <a:lnTo>
                  <a:pt x="979" y="905"/>
                </a:lnTo>
                <a:lnTo>
                  <a:pt x="979" y="905"/>
                </a:lnTo>
                <a:lnTo>
                  <a:pt x="982" y="900"/>
                </a:lnTo>
                <a:lnTo>
                  <a:pt x="987" y="894"/>
                </a:lnTo>
                <a:lnTo>
                  <a:pt x="995" y="880"/>
                </a:lnTo>
                <a:lnTo>
                  <a:pt x="1001" y="865"/>
                </a:lnTo>
                <a:lnTo>
                  <a:pt x="1005" y="851"/>
                </a:lnTo>
                <a:lnTo>
                  <a:pt x="1011" y="826"/>
                </a:lnTo>
                <a:lnTo>
                  <a:pt x="1014" y="814"/>
                </a:lnTo>
                <a:lnTo>
                  <a:pt x="1320" y="799"/>
                </a:lnTo>
                <a:lnTo>
                  <a:pt x="1320" y="811"/>
                </a:lnTo>
                <a:lnTo>
                  <a:pt x="1363" y="817"/>
                </a:lnTo>
                <a:lnTo>
                  <a:pt x="1363" y="817"/>
                </a:lnTo>
                <a:lnTo>
                  <a:pt x="1363" y="825"/>
                </a:lnTo>
                <a:lnTo>
                  <a:pt x="1364" y="832"/>
                </a:lnTo>
                <a:lnTo>
                  <a:pt x="1366" y="842"/>
                </a:lnTo>
                <a:lnTo>
                  <a:pt x="1370" y="852"/>
                </a:lnTo>
                <a:lnTo>
                  <a:pt x="1377" y="864"/>
                </a:lnTo>
                <a:lnTo>
                  <a:pt x="1385" y="874"/>
                </a:lnTo>
                <a:lnTo>
                  <a:pt x="1392" y="879"/>
                </a:lnTo>
                <a:lnTo>
                  <a:pt x="1398" y="884"/>
                </a:lnTo>
                <a:lnTo>
                  <a:pt x="1398" y="884"/>
                </a:lnTo>
                <a:lnTo>
                  <a:pt x="1412" y="892"/>
                </a:lnTo>
                <a:lnTo>
                  <a:pt x="1428" y="897"/>
                </a:lnTo>
                <a:lnTo>
                  <a:pt x="1445" y="899"/>
                </a:lnTo>
                <a:lnTo>
                  <a:pt x="1461" y="899"/>
                </a:lnTo>
                <a:lnTo>
                  <a:pt x="1478" y="897"/>
                </a:lnTo>
                <a:lnTo>
                  <a:pt x="1485" y="894"/>
                </a:lnTo>
                <a:lnTo>
                  <a:pt x="1491" y="892"/>
                </a:lnTo>
                <a:lnTo>
                  <a:pt x="1498" y="888"/>
                </a:lnTo>
                <a:lnTo>
                  <a:pt x="1504" y="883"/>
                </a:lnTo>
                <a:lnTo>
                  <a:pt x="1509" y="878"/>
                </a:lnTo>
                <a:lnTo>
                  <a:pt x="1513" y="871"/>
                </a:lnTo>
                <a:lnTo>
                  <a:pt x="1513" y="871"/>
                </a:lnTo>
                <a:lnTo>
                  <a:pt x="1521" y="857"/>
                </a:lnTo>
                <a:lnTo>
                  <a:pt x="1527" y="838"/>
                </a:lnTo>
                <a:lnTo>
                  <a:pt x="1533" y="820"/>
                </a:lnTo>
                <a:lnTo>
                  <a:pt x="1538" y="799"/>
                </a:lnTo>
                <a:lnTo>
                  <a:pt x="1545" y="766"/>
                </a:lnTo>
                <a:lnTo>
                  <a:pt x="1547" y="753"/>
                </a:lnTo>
                <a:lnTo>
                  <a:pt x="1595" y="735"/>
                </a:lnTo>
                <a:lnTo>
                  <a:pt x="1601" y="727"/>
                </a:lnTo>
                <a:lnTo>
                  <a:pt x="1644" y="711"/>
                </a:lnTo>
                <a:lnTo>
                  <a:pt x="1644" y="711"/>
                </a:lnTo>
                <a:lnTo>
                  <a:pt x="1657" y="697"/>
                </a:lnTo>
                <a:lnTo>
                  <a:pt x="1678" y="670"/>
                </a:lnTo>
                <a:lnTo>
                  <a:pt x="1678" y="670"/>
                </a:lnTo>
                <a:lnTo>
                  <a:pt x="1690" y="653"/>
                </a:lnTo>
                <a:lnTo>
                  <a:pt x="1694" y="644"/>
                </a:lnTo>
                <a:lnTo>
                  <a:pt x="1694" y="644"/>
                </a:lnTo>
                <a:lnTo>
                  <a:pt x="1701" y="619"/>
                </a:lnTo>
                <a:lnTo>
                  <a:pt x="1706" y="601"/>
                </a:lnTo>
                <a:lnTo>
                  <a:pt x="1707" y="595"/>
                </a:lnTo>
                <a:lnTo>
                  <a:pt x="1707" y="590"/>
                </a:lnTo>
                <a:lnTo>
                  <a:pt x="1707" y="590"/>
                </a:lnTo>
                <a:lnTo>
                  <a:pt x="1706" y="587"/>
                </a:lnTo>
                <a:lnTo>
                  <a:pt x="1704" y="585"/>
                </a:lnTo>
                <a:lnTo>
                  <a:pt x="1696" y="581"/>
                </a:lnTo>
                <a:lnTo>
                  <a:pt x="1689" y="578"/>
                </a:lnTo>
                <a:lnTo>
                  <a:pt x="1686" y="578"/>
                </a:lnTo>
                <a:lnTo>
                  <a:pt x="1686" y="578"/>
                </a:lnTo>
                <a:lnTo>
                  <a:pt x="1682" y="443"/>
                </a:lnTo>
                <a:lnTo>
                  <a:pt x="1682" y="443"/>
                </a:lnTo>
                <a:lnTo>
                  <a:pt x="1681" y="429"/>
                </a:lnTo>
                <a:lnTo>
                  <a:pt x="1676" y="413"/>
                </a:lnTo>
                <a:lnTo>
                  <a:pt x="1673" y="405"/>
                </a:lnTo>
                <a:lnTo>
                  <a:pt x="1668" y="398"/>
                </a:lnTo>
                <a:lnTo>
                  <a:pt x="1665" y="391"/>
                </a:lnTo>
                <a:lnTo>
                  <a:pt x="1658" y="387"/>
                </a:lnTo>
                <a:lnTo>
                  <a:pt x="1658" y="387"/>
                </a:lnTo>
                <a:lnTo>
                  <a:pt x="1648" y="384"/>
                </a:lnTo>
                <a:lnTo>
                  <a:pt x="1629" y="380"/>
                </a:lnTo>
                <a:lnTo>
                  <a:pt x="1582" y="369"/>
                </a:lnTo>
                <a:lnTo>
                  <a:pt x="1517" y="356"/>
                </a:lnTo>
                <a:lnTo>
                  <a:pt x="1517" y="356"/>
                </a:lnTo>
                <a:lnTo>
                  <a:pt x="1469" y="274"/>
                </a:lnTo>
                <a:lnTo>
                  <a:pt x="1430" y="211"/>
                </a:lnTo>
                <a:lnTo>
                  <a:pt x="1413" y="187"/>
                </a:lnTo>
                <a:lnTo>
                  <a:pt x="1402" y="170"/>
                </a:lnTo>
                <a:lnTo>
                  <a:pt x="1402" y="170"/>
                </a:lnTo>
                <a:lnTo>
                  <a:pt x="1385" y="154"/>
                </a:lnTo>
                <a:lnTo>
                  <a:pt x="1373" y="144"/>
                </a:lnTo>
                <a:lnTo>
                  <a:pt x="1363" y="137"/>
                </a:lnTo>
                <a:lnTo>
                  <a:pt x="1353" y="135"/>
                </a:lnTo>
                <a:lnTo>
                  <a:pt x="1353" y="135"/>
                </a:lnTo>
                <a:lnTo>
                  <a:pt x="1341" y="132"/>
                </a:lnTo>
                <a:lnTo>
                  <a:pt x="1329" y="127"/>
                </a:lnTo>
                <a:lnTo>
                  <a:pt x="1312" y="121"/>
                </a:lnTo>
                <a:lnTo>
                  <a:pt x="1292" y="113"/>
                </a:lnTo>
                <a:lnTo>
                  <a:pt x="1292" y="113"/>
                </a:lnTo>
                <a:lnTo>
                  <a:pt x="1283" y="112"/>
                </a:lnTo>
                <a:lnTo>
                  <a:pt x="1270" y="110"/>
                </a:lnTo>
                <a:lnTo>
                  <a:pt x="1233" y="107"/>
                </a:lnTo>
                <a:lnTo>
                  <a:pt x="1134" y="103"/>
                </a:lnTo>
                <a:lnTo>
                  <a:pt x="1041" y="101"/>
                </a:lnTo>
                <a:lnTo>
                  <a:pt x="1000" y="99"/>
                </a:lnTo>
                <a:lnTo>
                  <a:pt x="1000" y="99"/>
                </a:lnTo>
                <a:lnTo>
                  <a:pt x="1001" y="83"/>
                </a:lnTo>
                <a:lnTo>
                  <a:pt x="1001" y="70"/>
                </a:lnTo>
                <a:lnTo>
                  <a:pt x="1001" y="65"/>
                </a:lnTo>
                <a:lnTo>
                  <a:pt x="1000" y="63"/>
                </a:lnTo>
                <a:lnTo>
                  <a:pt x="1000" y="63"/>
                </a:lnTo>
                <a:lnTo>
                  <a:pt x="998" y="60"/>
                </a:lnTo>
                <a:lnTo>
                  <a:pt x="994" y="59"/>
                </a:lnTo>
                <a:lnTo>
                  <a:pt x="986" y="58"/>
                </a:lnTo>
                <a:lnTo>
                  <a:pt x="976" y="57"/>
                </a:lnTo>
                <a:lnTo>
                  <a:pt x="976" y="57"/>
                </a:lnTo>
                <a:lnTo>
                  <a:pt x="977" y="54"/>
                </a:lnTo>
                <a:lnTo>
                  <a:pt x="977" y="45"/>
                </a:lnTo>
                <a:lnTo>
                  <a:pt x="977" y="35"/>
                </a:lnTo>
                <a:lnTo>
                  <a:pt x="976" y="30"/>
                </a:lnTo>
                <a:lnTo>
                  <a:pt x="975" y="25"/>
                </a:lnTo>
                <a:lnTo>
                  <a:pt x="975" y="25"/>
                </a:lnTo>
                <a:lnTo>
                  <a:pt x="970" y="16"/>
                </a:lnTo>
                <a:lnTo>
                  <a:pt x="966" y="12"/>
                </a:lnTo>
                <a:lnTo>
                  <a:pt x="962" y="9"/>
                </a:lnTo>
                <a:lnTo>
                  <a:pt x="957" y="5"/>
                </a:lnTo>
                <a:lnTo>
                  <a:pt x="950" y="2"/>
                </a:lnTo>
                <a:lnTo>
                  <a:pt x="941" y="1"/>
                </a:lnTo>
                <a:lnTo>
                  <a:pt x="929" y="0"/>
                </a:lnTo>
                <a:lnTo>
                  <a:pt x="929" y="0"/>
                </a:lnTo>
                <a:lnTo>
                  <a:pt x="917" y="0"/>
                </a:lnTo>
                <a:lnTo>
                  <a:pt x="908" y="2"/>
                </a:lnTo>
                <a:lnTo>
                  <a:pt x="900" y="5"/>
                </a:lnTo>
                <a:lnTo>
                  <a:pt x="895" y="9"/>
                </a:lnTo>
                <a:lnTo>
                  <a:pt x="890" y="14"/>
                </a:lnTo>
                <a:lnTo>
                  <a:pt x="888" y="17"/>
                </a:lnTo>
                <a:lnTo>
                  <a:pt x="886" y="22"/>
                </a:lnTo>
                <a:lnTo>
                  <a:pt x="886" y="27"/>
                </a:lnTo>
                <a:lnTo>
                  <a:pt x="886" y="27"/>
                </a:lnTo>
                <a:lnTo>
                  <a:pt x="884" y="54"/>
                </a:lnTo>
                <a:lnTo>
                  <a:pt x="884" y="54"/>
                </a:lnTo>
                <a:lnTo>
                  <a:pt x="876" y="55"/>
                </a:lnTo>
                <a:lnTo>
                  <a:pt x="870" y="57"/>
                </a:lnTo>
                <a:lnTo>
                  <a:pt x="862" y="59"/>
                </a:lnTo>
                <a:lnTo>
                  <a:pt x="862" y="59"/>
                </a:lnTo>
                <a:lnTo>
                  <a:pt x="860" y="62"/>
                </a:lnTo>
                <a:lnTo>
                  <a:pt x="857" y="65"/>
                </a:lnTo>
                <a:lnTo>
                  <a:pt x="854" y="78"/>
                </a:lnTo>
                <a:lnTo>
                  <a:pt x="851" y="91"/>
                </a:lnTo>
                <a:lnTo>
                  <a:pt x="851" y="96"/>
                </a:lnTo>
                <a:lnTo>
                  <a:pt x="851" y="96"/>
                </a:lnTo>
                <a:close/>
                <a:moveTo>
                  <a:pt x="1224" y="188"/>
                </a:moveTo>
                <a:lnTo>
                  <a:pt x="1260" y="401"/>
                </a:lnTo>
                <a:lnTo>
                  <a:pt x="1111" y="411"/>
                </a:lnTo>
                <a:lnTo>
                  <a:pt x="1101" y="355"/>
                </a:lnTo>
                <a:lnTo>
                  <a:pt x="1133" y="190"/>
                </a:lnTo>
                <a:lnTo>
                  <a:pt x="1224" y="188"/>
                </a:lnTo>
                <a:close/>
                <a:moveTo>
                  <a:pt x="1253" y="190"/>
                </a:moveTo>
                <a:lnTo>
                  <a:pt x="1337" y="188"/>
                </a:lnTo>
                <a:lnTo>
                  <a:pt x="1337" y="188"/>
                </a:lnTo>
                <a:lnTo>
                  <a:pt x="1350" y="204"/>
                </a:lnTo>
                <a:lnTo>
                  <a:pt x="1361" y="219"/>
                </a:lnTo>
                <a:lnTo>
                  <a:pt x="1370" y="233"/>
                </a:lnTo>
                <a:lnTo>
                  <a:pt x="1370" y="233"/>
                </a:lnTo>
                <a:lnTo>
                  <a:pt x="1374" y="245"/>
                </a:lnTo>
                <a:lnTo>
                  <a:pt x="1379" y="265"/>
                </a:lnTo>
                <a:lnTo>
                  <a:pt x="1390" y="319"/>
                </a:lnTo>
                <a:lnTo>
                  <a:pt x="1403" y="394"/>
                </a:lnTo>
                <a:lnTo>
                  <a:pt x="1289" y="400"/>
                </a:lnTo>
                <a:lnTo>
                  <a:pt x="1253" y="190"/>
                </a:lnTo>
                <a:close/>
                <a:moveTo>
                  <a:pt x="1066" y="184"/>
                </a:moveTo>
                <a:lnTo>
                  <a:pt x="1066" y="184"/>
                </a:lnTo>
                <a:lnTo>
                  <a:pt x="1056" y="279"/>
                </a:lnTo>
                <a:lnTo>
                  <a:pt x="1048" y="347"/>
                </a:lnTo>
                <a:lnTo>
                  <a:pt x="1046" y="371"/>
                </a:lnTo>
                <a:lnTo>
                  <a:pt x="1043" y="382"/>
                </a:lnTo>
                <a:lnTo>
                  <a:pt x="1043" y="382"/>
                </a:lnTo>
                <a:lnTo>
                  <a:pt x="1041" y="389"/>
                </a:lnTo>
                <a:lnTo>
                  <a:pt x="1038" y="395"/>
                </a:lnTo>
                <a:lnTo>
                  <a:pt x="1037" y="398"/>
                </a:lnTo>
                <a:lnTo>
                  <a:pt x="1034" y="399"/>
                </a:lnTo>
                <a:lnTo>
                  <a:pt x="1029" y="399"/>
                </a:lnTo>
                <a:lnTo>
                  <a:pt x="1023" y="400"/>
                </a:lnTo>
                <a:lnTo>
                  <a:pt x="1023" y="400"/>
                </a:lnTo>
                <a:lnTo>
                  <a:pt x="996" y="399"/>
                </a:lnTo>
                <a:lnTo>
                  <a:pt x="986" y="399"/>
                </a:lnTo>
                <a:lnTo>
                  <a:pt x="982" y="398"/>
                </a:lnTo>
                <a:lnTo>
                  <a:pt x="982" y="398"/>
                </a:lnTo>
                <a:lnTo>
                  <a:pt x="985" y="379"/>
                </a:lnTo>
                <a:lnTo>
                  <a:pt x="986" y="365"/>
                </a:lnTo>
                <a:lnTo>
                  <a:pt x="986" y="358"/>
                </a:lnTo>
                <a:lnTo>
                  <a:pt x="984" y="355"/>
                </a:lnTo>
                <a:lnTo>
                  <a:pt x="984" y="355"/>
                </a:lnTo>
                <a:lnTo>
                  <a:pt x="982" y="353"/>
                </a:lnTo>
                <a:lnTo>
                  <a:pt x="979" y="352"/>
                </a:lnTo>
                <a:lnTo>
                  <a:pt x="967" y="350"/>
                </a:lnTo>
                <a:lnTo>
                  <a:pt x="952" y="348"/>
                </a:lnTo>
                <a:lnTo>
                  <a:pt x="936" y="347"/>
                </a:lnTo>
                <a:lnTo>
                  <a:pt x="905" y="347"/>
                </a:lnTo>
                <a:lnTo>
                  <a:pt x="895" y="348"/>
                </a:lnTo>
                <a:lnTo>
                  <a:pt x="891" y="350"/>
                </a:lnTo>
                <a:lnTo>
                  <a:pt x="890" y="351"/>
                </a:lnTo>
                <a:lnTo>
                  <a:pt x="890" y="351"/>
                </a:lnTo>
                <a:lnTo>
                  <a:pt x="888" y="356"/>
                </a:lnTo>
                <a:lnTo>
                  <a:pt x="885" y="361"/>
                </a:lnTo>
                <a:lnTo>
                  <a:pt x="884" y="366"/>
                </a:lnTo>
                <a:lnTo>
                  <a:pt x="884" y="366"/>
                </a:lnTo>
                <a:lnTo>
                  <a:pt x="698" y="361"/>
                </a:lnTo>
                <a:lnTo>
                  <a:pt x="698" y="361"/>
                </a:lnTo>
                <a:lnTo>
                  <a:pt x="687" y="362"/>
                </a:lnTo>
                <a:lnTo>
                  <a:pt x="670" y="366"/>
                </a:lnTo>
                <a:lnTo>
                  <a:pt x="649" y="372"/>
                </a:lnTo>
                <a:lnTo>
                  <a:pt x="649" y="372"/>
                </a:lnTo>
                <a:lnTo>
                  <a:pt x="641" y="366"/>
                </a:lnTo>
                <a:lnTo>
                  <a:pt x="634" y="361"/>
                </a:lnTo>
                <a:lnTo>
                  <a:pt x="627" y="358"/>
                </a:lnTo>
                <a:lnTo>
                  <a:pt x="627" y="358"/>
                </a:lnTo>
                <a:lnTo>
                  <a:pt x="590" y="356"/>
                </a:lnTo>
                <a:lnTo>
                  <a:pt x="516" y="351"/>
                </a:lnTo>
                <a:lnTo>
                  <a:pt x="411" y="345"/>
                </a:lnTo>
                <a:lnTo>
                  <a:pt x="382" y="352"/>
                </a:lnTo>
                <a:lnTo>
                  <a:pt x="371" y="361"/>
                </a:lnTo>
                <a:lnTo>
                  <a:pt x="339" y="361"/>
                </a:lnTo>
                <a:lnTo>
                  <a:pt x="339" y="361"/>
                </a:lnTo>
                <a:lnTo>
                  <a:pt x="424" y="261"/>
                </a:lnTo>
                <a:lnTo>
                  <a:pt x="485" y="192"/>
                </a:lnTo>
                <a:lnTo>
                  <a:pt x="507" y="168"/>
                </a:lnTo>
                <a:lnTo>
                  <a:pt x="515" y="160"/>
                </a:lnTo>
                <a:lnTo>
                  <a:pt x="519" y="156"/>
                </a:lnTo>
                <a:lnTo>
                  <a:pt x="519" y="156"/>
                </a:lnTo>
                <a:lnTo>
                  <a:pt x="524" y="155"/>
                </a:lnTo>
                <a:lnTo>
                  <a:pt x="531" y="154"/>
                </a:lnTo>
                <a:lnTo>
                  <a:pt x="557" y="153"/>
                </a:lnTo>
                <a:lnTo>
                  <a:pt x="592" y="151"/>
                </a:lnTo>
                <a:lnTo>
                  <a:pt x="635" y="151"/>
                </a:lnTo>
                <a:lnTo>
                  <a:pt x="735" y="153"/>
                </a:lnTo>
                <a:lnTo>
                  <a:pt x="787" y="154"/>
                </a:lnTo>
                <a:lnTo>
                  <a:pt x="837" y="156"/>
                </a:lnTo>
                <a:lnTo>
                  <a:pt x="837" y="156"/>
                </a:lnTo>
                <a:lnTo>
                  <a:pt x="884" y="160"/>
                </a:lnTo>
                <a:lnTo>
                  <a:pt x="928" y="164"/>
                </a:lnTo>
                <a:lnTo>
                  <a:pt x="1000" y="173"/>
                </a:lnTo>
                <a:lnTo>
                  <a:pt x="1049" y="180"/>
                </a:lnTo>
                <a:lnTo>
                  <a:pt x="1066" y="184"/>
                </a:lnTo>
                <a:lnTo>
                  <a:pt x="1066" y="184"/>
                </a:lnTo>
                <a:close/>
                <a:moveTo>
                  <a:pt x="213" y="496"/>
                </a:moveTo>
                <a:lnTo>
                  <a:pt x="213" y="587"/>
                </a:lnTo>
                <a:lnTo>
                  <a:pt x="69" y="580"/>
                </a:lnTo>
                <a:lnTo>
                  <a:pt x="87" y="487"/>
                </a:lnTo>
                <a:lnTo>
                  <a:pt x="213" y="496"/>
                </a:lnTo>
                <a:close/>
                <a:moveTo>
                  <a:pt x="621" y="511"/>
                </a:moveTo>
                <a:lnTo>
                  <a:pt x="763" y="519"/>
                </a:lnTo>
                <a:lnTo>
                  <a:pt x="753" y="611"/>
                </a:lnTo>
                <a:lnTo>
                  <a:pt x="598" y="604"/>
                </a:lnTo>
                <a:lnTo>
                  <a:pt x="621" y="511"/>
                </a:lnTo>
                <a:close/>
                <a:moveTo>
                  <a:pt x="300" y="650"/>
                </a:moveTo>
                <a:lnTo>
                  <a:pt x="478" y="653"/>
                </a:lnTo>
                <a:lnTo>
                  <a:pt x="478" y="753"/>
                </a:lnTo>
                <a:lnTo>
                  <a:pt x="300" y="742"/>
                </a:lnTo>
                <a:lnTo>
                  <a:pt x="300" y="650"/>
                </a:lnTo>
                <a:close/>
                <a:moveTo>
                  <a:pt x="698" y="727"/>
                </a:moveTo>
                <a:lnTo>
                  <a:pt x="698" y="727"/>
                </a:lnTo>
                <a:lnTo>
                  <a:pt x="737" y="729"/>
                </a:lnTo>
                <a:lnTo>
                  <a:pt x="766" y="730"/>
                </a:lnTo>
                <a:lnTo>
                  <a:pt x="775" y="731"/>
                </a:lnTo>
                <a:lnTo>
                  <a:pt x="780" y="732"/>
                </a:lnTo>
                <a:lnTo>
                  <a:pt x="780" y="732"/>
                </a:lnTo>
                <a:lnTo>
                  <a:pt x="780" y="735"/>
                </a:lnTo>
                <a:lnTo>
                  <a:pt x="780" y="737"/>
                </a:lnTo>
                <a:lnTo>
                  <a:pt x="778" y="744"/>
                </a:lnTo>
                <a:lnTo>
                  <a:pt x="769" y="756"/>
                </a:lnTo>
                <a:lnTo>
                  <a:pt x="769" y="756"/>
                </a:lnTo>
                <a:lnTo>
                  <a:pt x="766" y="758"/>
                </a:lnTo>
                <a:lnTo>
                  <a:pt x="764" y="758"/>
                </a:lnTo>
                <a:lnTo>
                  <a:pt x="755" y="759"/>
                </a:lnTo>
                <a:lnTo>
                  <a:pt x="731" y="756"/>
                </a:lnTo>
                <a:lnTo>
                  <a:pt x="698" y="753"/>
                </a:lnTo>
                <a:lnTo>
                  <a:pt x="698" y="727"/>
                </a:lnTo>
                <a:close/>
                <a:moveTo>
                  <a:pt x="777" y="521"/>
                </a:moveTo>
                <a:lnTo>
                  <a:pt x="777" y="521"/>
                </a:lnTo>
                <a:lnTo>
                  <a:pt x="784" y="521"/>
                </a:lnTo>
                <a:lnTo>
                  <a:pt x="802" y="521"/>
                </a:lnTo>
                <a:lnTo>
                  <a:pt x="812" y="523"/>
                </a:lnTo>
                <a:lnTo>
                  <a:pt x="821" y="524"/>
                </a:lnTo>
                <a:lnTo>
                  <a:pt x="827" y="525"/>
                </a:lnTo>
                <a:lnTo>
                  <a:pt x="828" y="528"/>
                </a:lnTo>
                <a:lnTo>
                  <a:pt x="830" y="529"/>
                </a:lnTo>
                <a:lnTo>
                  <a:pt x="830" y="529"/>
                </a:lnTo>
                <a:lnTo>
                  <a:pt x="830" y="544"/>
                </a:lnTo>
                <a:lnTo>
                  <a:pt x="828" y="568"/>
                </a:lnTo>
                <a:lnTo>
                  <a:pt x="827" y="593"/>
                </a:lnTo>
                <a:lnTo>
                  <a:pt x="826" y="604"/>
                </a:lnTo>
                <a:lnTo>
                  <a:pt x="823" y="610"/>
                </a:lnTo>
                <a:lnTo>
                  <a:pt x="823" y="610"/>
                </a:lnTo>
                <a:lnTo>
                  <a:pt x="822" y="611"/>
                </a:lnTo>
                <a:lnTo>
                  <a:pt x="819" y="612"/>
                </a:lnTo>
                <a:lnTo>
                  <a:pt x="812" y="614"/>
                </a:lnTo>
                <a:lnTo>
                  <a:pt x="803" y="614"/>
                </a:lnTo>
                <a:lnTo>
                  <a:pt x="793" y="612"/>
                </a:lnTo>
                <a:lnTo>
                  <a:pt x="774" y="609"/>
                </a:lnTo>
                <a:lnTo>
                  <a:pt x="766" y="607"/>
                </a:lnTo>
                <a:lnTo>
                  <a:pt x="777" y="521"/>
                </a:lnTo>
                <a:close/>
                <a:moveTo>
                  <a:pt x="74" y="486"/>
                </a:moveTo>
                <a:lnTo>
                  <a:pt x="57" y="578"/>
                </a:lnTo>
                <a:lnTo>
                  <a:pt x="31" y="580"/>
                </a:lnTo>
                <a:lnTo>
                  <a:pt x="53" y="484"/>
                </a:lnTo>
                <a:lnTo>
                  <a:pt x="74" y="486"/>
                </a:lnTo>
                <a:close/>
                <a:moveTo>
                  <a:pt x="113" y="701"/>
                </a:moveTo>
                <a:lnTo>
                  <a:pt x="120" y="732"/>
                </a:lnTo>
                <a:lnTo>
                  <a:pt x="120" y="732"/>
                </a:lnTo>
                <a:lnTo>
                  <a:pt x="87" y="727"/>
                </a:lnTo>
                <a:lnTo>
                  <a:pt x="64" y="724"/>
                </a:lnTo>
                <a:lnTo>
                  <a:pt x="55" y="721"/>
                </a:lnTo>
                <a:lnTo>
                  <a:pt x="51" y="718"/>
                </a:lnTo>
                <a:lnTo>
                  <a:pt x="51" y="718"/>
                </a:lnTo>
                <a:lnTo>
                  <a:pt x="48" y="713"/>
                </a:lnTo>
                <a:lnTo>
                  <a:pt x="46" y="707"/>
                </a:lnTo>
                <a:lnTo>
                  <a:pt x="45" y="700"/>
                </a:lnTo>
                <a:lnTo>
                  <a:pt x="113" y="701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50000"/>
                </a:schemeClr>
              </a:gs>
              <a:gs pos="100000">
                <a:srgbClr val="FFC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6">
            <a:extLst>
              <a:ext uri="{FF2B5EF4-FFF2-40B4-BE49-F238E27FC236}">
                <a16:creationId xmlns:a16="http://schemas.microsoft.com/office/drawing/2014/main" id="{8675E8C1-972A-4F34-8067-848015815182}"/>
              </a:ext>
            </a:extLst>
          </p:cNvPr>
          <p:cNvSpPr>
            <a:spLocks noEditPoints="1"/>
          </p:cNvSpPr>
          <p:nvPr/>
        </p:nvSpPr>
        <p:spPr bwMode="auto">
          <a:xfrm>
            <a:off x="373101" y="5190227"/>
            <a:ext cx="1695469" cy="658122"/>
          </a:xfrm>
          <a:custGeom>
            <a:avLst/>
            <a:gdLst>
              <a:gd name="T0" fmla="*/ 687 w 1842"/>
              <a:gd name="T1" fmla="*/ 110 h 715"/>
              <a:gd name="T2" fmla="*/ 337 w 1842"/>
              <a:gd name="T3" fmla="*/ 307 h 715"/>
              <a:gd name="T4" fmla="*/ 304 w 1842"/>
              <a:gd name="T5" fmla="*/ 295 h 715"/>
              <a:gd name="T6" fmla="*/ 204 w 1842"/>
              <a:gd name="T7" fmla="*/ 303 h 715"/>
              <a:gd name="T8" fmla="*/ 229 w 1842"/>
              <a:gd name="T9" fmla="*/ 276 h 715"/>
              <a:gd name="T10" fmla="*/ 208 w 1842"/>
              <a:gd name="T11" fmla="*/ 262 h 715"/>
              <a:gd name="T12" fmla="*/ 175 w 1842"/>
              <a:gd name="T13" fmla="*/ 271 h 715"/>
              <a:gd name="T14" fmla="*/ 160 w 1842"/>
              <a:gd name="T15" fmla="*/ 338 h 715"/>
              <a:gd name="T16" fmla="*/ 42 w 1842"/>
              <a:gd name="T17" fmla="*/ 369 h 715"/>
              <a:gd name="T18" fmla="*/ 20 w 1842"/>
              <a:gd name="T19" fmla="*/ 439 h 715"/>
              <a:gd name="T20" fmla="*/ 2 w 1842"/>
              <a:gd name="T21" fmla="*/ 477 h 715"/>
              <a:gd name="T22" fmla="*/ 2 w 1842"/>
              <a:gd name="T23" fmla="*/ 508 h 715"/>
              <a:gd name="T24" fmla="*/ 6 w 1842"/>
              <a:gd name="T25" fmla="*/ 528 h 715"/>
              <a:gd name="T26" fmla="*/ 20 w 1842"/>
              <a:gd name="T27" fmla="*/ 549 h 715"/>
              <a:gd name="T28" fmla="*/ 27 w 1842"/>
              <a:gd name="T29" fmla="*/ 579 h 715"/>
              <a:gd name="T30" fmla="*/ 56 w 1842"/>
              <a:gd name="T31" fmla="*/ 607 h 715"/>
              <a:gd name="T32" fmla="*/ 130 w 1842"/>
              <a:gd name="T33" fmla="*/ 631 h 715"/>
              <a:gd name="T34" fmla="*/ 234 w 1842"/>
              <a:gd name="T35" fmla="*/ 646 h 715"/>
              <a:gd name="T36" fmla="*/ 300 w 1842"/>
              <a:gd name="T37" fmla="*/ 699 h 715"/>
              <a:gd name="T38" fmla="*/ 380 w 1842"/>
              <a:gd name="T39" fmla="*/ 715 h 715"/>
              <a:gd name="T40" fmla="*/ 467 w 1842"/>
              <a:gd name="T41" fmla="*/ 682 h 715"/>
              <a:gd name="T42" fmla="*/ 511 w 1842"/>
              <a:gd name="T43" fmla="*/ 617 h 715"/>
              <a:gd name="T44" fmla="*/ 1240 w 1842"/>
              <a:gd name="T45" fmla="*/ 589 h 715"/>
              <a:gd name="T46" fmla="*/ 1290 w 1842"/>
              <a:gd name="T47" fmla="*/ 585 h 715"/>
              <a:gd name="T48" fmla="*/ 1338 w 1842"/>
              <a:gd name="T49" fmla="*/ 546 h 715"/>
              <a:gd name="T50" fmla="*/ 1386 w 1842"/>
              <a:gd name="T51" fmla="*/ 598 h 715"/>
              <a:gd name="T52" fmla="*/ 1469 w 1842"/>
              <a:gd name="T53" fmla="*/ 622 h 715"/>
              <a:gd name="T54" fmla="*/ 1533 w 1842"/>
              <a:gd name="T55" fmla="*/ 600 h 715"/>
              <a:gd name="T56" fmla="*/ 1570 w 1842"/>
              <a:gd name="T57" fmla="*/ 545 h 715"/>
              <a:gd name="T58" fmla="*/ 1691 w 1842"/>
              <a:gd name="T59" fmla="*/ 526 h 715"/>
              <a:gd name="T60" fmla="*/ 1806 w 1842"/>
              <a:gd name="T61" fmla="*/ 498 h 715"/>
              <a:gd name="T62" fmla="*/ 1824 w 1842"/>
              <a:gd name="T63" fmla="*/ 488 h 715"/>
              <a:gd name="T64" fmla="*/ 1842 w 1842"/>
              <a:gd name="T65" fmla="*/ 379 h 715"/>
              <a:gd name="T66" fmla="*/ 1818 w 1842"/>
              <a:gd name="T67" fmla="*/ 262 h 715"/>
              <a:gd name="T68" fmla="*/ 1764 w 1842"/>
              <a:gd name="T69" fmla="*/ 207 h 715"/>
              <a:gd name="T70" fmla="*/ 1517 w 1842"/>
              <a:gd name="T71" fmla="*/ 192 h 715"/>
              <a:gd name="T72" fmla="*/ 1386 w 1842"/>
              <a:gd name="T73" fmla="*/ 80 h 715"/>
              <a:gd name="T74" fmla="*/ 1287 w 1842"/>
              <a:gd name="T75" fmla="*/ 66 h 715"/>
              <a:gd name="T76" fmla="*/ 1072 w 1842"/>
              <a:gd name="T77" fmla="*/ 60 h 715"/>
              <a:gd name="T78" fmla="*/ 1028 w 1842"/>
              <a:gd name="T79" fmla="*/ 53 h 715"/>
              <a:gd name="T80" fmla="*/ 980 w 1842"/>
              <a:gd name="T81" fmla="*/ 38 h 715"/>
              <a:gd name="T82" fmla="*/ 986 w 1842"/>
              <a:gd name="T83" fmla="*/ 14 h 715"/>
              <a:gd name="T84" fmla="*/ 942 w 1842"/>
              <a:gd name="T85" fmla="*/ 0 h 715"/>
              <a:gd name="T86" fmla="*/ 915 w 1842"/>
              <a:gd name="T87" fmla="*/ 13 h 715"/>
              <a:gd name="T88" fmla="*/ 919 w 1842"/>
              <a:gd name="T89" fmla="*/ 34 h 715"/>
              <a:gd name="T90" fmla="*/ 923 w 1842"/>
              <a:gd name="T91" fmla="*/ 47 h 715"/>
              <a:gd name="T92" fmla="*/ 900 w 1842"/>
              <a:gd name="T93" fmla="*/ 50 h 715"/>
              <a:gd name="T94" fmla="*/ 889 w 1842"/>
              <a:gd name="T95" fmla="*/ 62 h 715"/>
              <a:gd name="T96" fmla="*/ 1169 w 1842"/>
              <a:gd name="T97" fmla="*/ 114 h 715"/>
              <a:gd name="T98" fmla="*/ 1318 w 1842"/>
              <a:gd name="T99" fmla="*/ 124 h 715"/>
              <a:gd name="T100" fmla="*/ 1368 w 1842"/>
              <a:gd name="T101" fmla="*/ 181 h 715"/>
              <a:gd name="T102" fmla="*/ 1043 w 1842"/>
              <a:gd name="T103" fmla="*/ 119 h 715"/>
              <a:gd name="T104" fmla="*/ 802 w 1842"/>
              <a:gd name="T105" fmla="*/ 173 h 715"/>
              <a:gd name="T106" fmla="*/ 853 w 1842"/>
              <a:gd name="T107" fmla="*/ 137 h 715"/>
              <a:gd name="T108" fmla="*/ 1043 w 1842"/>
              <a:gd name="T109" fmla="*/ 119 h 715"/>
              <a:gd name="T110" fmla="*/ 554 w 1842"/>
              <a:gd name="T111" fmla="*/ 291 h 715"/>
              <a:gd name="T112" fmla="*/ 692 w 1842"/>
              <a:gd name="T113" fmla="*/ 124 h 715"/>
              <a:gd name="T114" fmla="*/ 786 w 1842"/>
              <a:gd name="T115" fmla="*/ 134 h 715"/>
              <a:gd name="T116" fmla="*/ 94 w 1842"/>
              <a:gd name="T117" fmla="*/ 427 h 715"/>
              <a:gd name="T118" fmla="*/ 92 w 1842"/>
              <a:gd name="T119" fmla="*/ 489 h 715"/>
              <a:gd name="T120" fmla="*/ 73 w 1842"/>
              <a:gd name="T121" fmla="*/ 497 h 715"/>
              <a:gd name="T122" fmla="*/ 66 w 1842"/>
              <a:gd name="T123" fmla="*/ 425 h 7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842" h="715">
                <a:moveTo>
                  <a:pt x="889" y="80"/>
                </a:moveTo>
                <a:lnTo>
                  <a:pt x="889" y="80"/>
                </a:lnTo>
                <a:lnTo>
                  <a:pt x="795" y="92"/>
                </a:lnTo>
                <a:lnTo>
                  <a:pt x="726" y="103"/>
                </a:lnTo>
                <a:lnTo>
                  <a:pt x="701" y="106"/>
                </a:lnTo>
                <a:lnTo>
                  <a:pt x="687" y="110"/>
                </a:lnTo>
                <a:lnTo>
                  <a:pt x="687" y="110"/>
                </a:lnTo>
                <a:lnTo>
                  <a:pt x="673" y="120"/>
                </a:lnTo>
                <a:lnTo>
                  <a:pt x="646" y="142"/>
                </a:lnTo>
                <a:lnTo>
                  <a:pt x="573" y="202"/>
                </a:lnTo>
                <a:lnTo>
                  <a:pt x="473" y="288"/>
                </a:lnTo>
                <a:lnTo>
                  <a:pt x="337" y="307"/>
                </a:lnTo>
                <a:lnTo>
                  <a:pt x="337" y="292"/>
                </a:lnTo>
                <a:lnTo>
                  <a:pt x="337" y="292"/>
                </a:lnTo>
                <a:lnTo>
                  <a:pt x="323" y="292"/>
                </a:lnTo>
                <a:lnTo>
                  <a:pt x="312" y="293"/>
                </a:lnTo>
                <a:lnTo>
                  <a:pt x="304" y="295"/>
                </a:lnTo>
                <a:lnTo>
                  <a:pt x="304" y="295"/>
                </a:lnTo>
                <a:lnTo>
                  <a:pt x="299" y="300"/>
                </a:lnTo>
                <a:lnTo>
                  <a:pt x="291" y="306"/>
                </a:lnTo>
                <a:lnTo>
                  <a:pt x="282" y="316"/>
                </a:lnTo>
                <a:lnTo>
                  <a:pt x="202" y="322"/>
                </a:lnTo>
                <a:lnTo>
                  <a:pt x="204" y="303"/>
                </a:lnTo>
                <a:lnTo>
                  <a:pt x="204" y="303"/>
                </a:lnTo>
                <a:lnTo>
                  <a:pt x="216" y="296"/>
                </a:lnTo>
                <a:lnTo>
                  <a:pt x="224" y="291"/>
                </a:lnTo>
                <a:lnTo>
                  <a:pt x="228" y="286"/>
                </a:lnTo>
                <a:lnTo>
                  <a:pt x="228" y="286"/>
                </a:lnTo>
                <a:lnTo>
                  <a:pt x="229" y="282"/>
                </a:lnTo>
                <a:lnTo>
                  <a:pt x="229" y="276"/>
                </a:lnTo>
                <a:lnTo>
                  <a:pt x="228" y="268"/>
                </a:lnTo>
                <a:lnTo>
                  <a:pt x="228" y="268"/>
                </a:lnTo>
                <a:lnTo>
                  <a:pt x="228" y="267"/>
                </a:lnTo>
                <a:lnTo>
                  <a:pt x="224" y="264"/>
                </a:lnTo>
                <a:lnTo>
                  <a:pt x="218" y="263"/>
                </a:lnTo>
                <a:lnTo>
                  <a:pt x="208" y="262"/>
                </a:lnTo>
                <a:lnTo>
                  <a:pt x="208" y="262"/>
                </a:lnTo>
                <a:lnTo>
                  <a:pt x="197" y="262"/>
                </a:lnTo>
                <a:lnTo>
                  <a:pt x="186" y="263"/>
                </a:lnTo>
                <a:lnTo>
                  <a:pt x="179" y="267"/>
                </a:lnTo>
                <a:lnTo>
                  <a:pt x="175" y="271"/>
                </a:lnTo>
                <a:lnTo>
                  <a:pt x="175" y="271"/>
                </a:lnTo>
                <a:lnTo>
                  <a:pt x="173" y="273"/>
                </a:lnTo>
                <a:lnTo>
                  <a:pt x="173" y="278"/>
                </a:lnTo>
                <a:lnTo>
                  <a:pt x="171" y="288"/>
                </a:lnTo>
                <a:lnTo>
                  <a:pt x="171" y="301"/>
                </a:lnTo>
                <a:lnTo>
                  <a:pt x="160" y="338"/>
                </a:lnTo>
                <a:lnTo>
                  <a:pt x="160" y="338"/>
                </a:lnTo>
                <a:lnTo>
                  <a:pt x="107" y="349"/>
                </a:lnTo>
                <a:lnTo>
                  <a:pt x="69" y="358"/>
                </a:lnTo>
                <a:lnTo>
                  <a:pt x="55" y="362"/>
                </a:lnTo>
                <a:lnTo>
                  <a:pt x="48" y="364"/>
                </a:lnTo>
                <a:lnTo>
                  <a:pt x="48" y="364"/>
                </a:lnTo>
                <a:lnTo>
                  <a:pt x="42" y="369"/>
                </a:lnTo>
                <a:lnTo>
                  <a:pt x="36" y="375"/>
                </a:lnTo>
                <a:lnTo>
                  <a:pt x="31" y="384"/>
                </a:lnTo>
                <a:lnTo>
                  <a:pt x="27" y="398"/>
                </a:lnTo>
                <a:lnTo>
                  <a:pt x="27" y="398"/>
                </a:lnTo>
                <a:lnTo>
                  <a:pt x="22" y="417"/>
                </a:lnTo>
                <a:lnTo>
                  <a:pt x="20" y="439"/>
                </a:lnTo>
                <a:lnTo>
                  <a:pt x="17" y="464"/>
                </a:lnTo>
                <a:lnTo>
                  <a:pt x="17" y="464"/>
                </a:lnTo>
                <a:lnTo>
                  <a:pt x="12" y="468"/>
                </a:lnTo>
                <a:lnTo>
                  <a:pt x="7" y="471"/>
                </a:lnTo>
                <a:lnTo>
                  <a:pt x="2" y="477"/>
                </a:lnTo>
                <a:lnTo>
                  <a:pt x="2" y="477"/>
                </a:lnTo>
                <a:lnTo>
                  <a:pt x="1" y="483"/>
                </a:lnTo>
                <a:lnTo>
                  <a:pt x="0" y="489"/>
                </a:lnTo>
                <a:lnTo>
                  <a:pt x="0" y="501"/>
                </a:lnTo>
                <a:lnTo>
                  <a:pt x="0" y="501"/>
                </a:lnTo>
                <a:lnTo>
                  <a:pt x="1" y="504"/>
                </a:lnTo>
                <a:lnTo>
                  <a:pt x="2" y="508"/>
                </a:lnTo>
                <a:lnTo>
                  <a:pt x="5" y="511"/>
                </a:lnTo>
                <a:lnTo>
                  <a:pt x="6" y="513"/>
                </a:lnTo>
                <a:lnTo>
                  <a:pt x="6" y="513"/>
                </a:lnTo>
                <a:lnTo>
                  <a:pt x="5" y="521"/>
                </a:lnTo>
                <a:lnTo>
                  <a:pt x="5" y="525"/>
                </a:lnTo>
                <a:lnTo>
                  <a:pt x="6" y="528"/>
                </a:lnTo>
                <a:lnTo>
                  <a:pt x="6" y="528"/>
                </a:lnTo>
                <a:lnTo>
                  <a:pt x="10" y="536"/>
                </a:lnTo>
                <a:lnTo>
                  <a:pt x="15" y="543"/>
                </a:lnTo>
                <a:lnTo>
                  <a:pt x="15" y="543"/>
                </a:lnTo>
                <a:lnTo>
                  <a:pt x="17" y="545"/>
                </a:lnTo>
                <a:lnTo>
                  <a:pt x="20" y="549"/>
                </a:lnTo>
                <a:lnTo>
                  <a:pt x="24" y="554"/>
                </a:lnTo>
                <a:lnTo>
                  <a:pt x="24" y="561"/>
                </a:lnTo>
                <a:lnTo>
                  <a:pt x="24" y="561"/>
                </a:lnTo>
                <a:lnTo>
                  <a:pt x="24" y="566"/>
                </a:lnTo>
                <a:lnTo>
                  <a:pt x="25" y="573"/>
                </a:lnTo>
                <a:lnTo>
                  <a:pt x="27" y="579"/>
                </a:lnTo>
                <a:lnTo>
                  <a:pt x="31" y="586"/>
                </a:lnTo>
                <a:lnTo>
                  <a:pt x="36" y="593"/>
                </a:lnTo>
                <a:lnTo>
                  <a:pt x="41" y="599"/>
                </a:lnTo>
                <a:lnTo>
                  <a:pt x="49" y="603"/>
                </a:lnTo>
                <a:lnTo>
                  <a:pt x="56" y="607"/>
                </a:lnTo>
                <a:lnTo>
                  <a:pt x="56" y="607"/>
                </a:lnTo>
                <a:lnTo>
                  <a:pt x="94" y="614"/>
                </a:lnTo>
                <a:lnTo>
                  <a:pt x="114" y="618"/>
                </a:lnTo>
                <a:lnTo>
                  <a:pt x="114" y="618"/>
                </a:lnTo>
                <a:lnTo>
                  <a:pt x="118" y="624"/>
                </a:lnTo>
                <a:lnTo>
                  <a:pt x="123" y="628"/>
                </a:lnTo>
                <a:lnTo>
                  <a:pt x="130" y="631"/>
                </a:lnTo>
                <a:lnTo>
                  <a:pt x="130" y="631"/>
                </a:lnTo>
                <a:lnTo>
                  <a:pt x="150" y="633"/>
                </a:lnTo>
                <a:lnTo>
                  <a:pt x="184" y="637"/>
                </a:lnTo>
                <a:lnTo>
                  <a:pt x="232" y="643"/>
                </a:lnTo>
                <a:lnTo>
                  <a:pt x="232" y="643"/>
                </a:lnTo>
                <a:lnTo>
                  <a:pt x="234" y="646"/>
                </a:lnTo>
                <a:lnTo>
                  <a:pt x="241" y="655"/>
                </a:lnTo>
                <a:lnTo>
                  <a:pt x="251" y="666"/>
                </a:lnTo>
                <a:lnTo>
                  <a:pt x="267" y="679"/>
                </a:lnTo>
                <a:lnTo>
                  <a:pt x="277" y="686"/>
                </a:lnTo>
                <a:lnTo>
                  <a:pt x="288" y="693"/>
                </a:lnTo>
                <a:lnTo>
                  <a:pt x="300" y="699"/>
                </a:lnTo>
                <a:lnTo>
                  <a:pt x="313" y="704"/>
                </a:lnTo>
                <a:lnTo>
                  <a:pt x="328" y="709"/>
                </a:lnTo>
                <a:lnTo>
                  <a:pt x="344" y="713"/>
                </a:lnTo>
                <a:lnTo>
                  <a:pt x="361" y="714"/>
                </a:lnTo>
                <a:lnTo>
                  <a:pt x="380" y="715"/>
                </a:lnTo>
                <a:lnTo>
                  <a:pt x="380" y="715"/>
                </a:lnTo>
                <a:lnTo>
                  <a:pt x="397" y="714"/>
                </a:lnTo>
                <a:lnTo>
                  <a:pt x="415" y="712"/>
                </a:lnTo>
                <a:lnTo>
                  <a:pt x="430" y="705"/>
                </a:lnTo>
                <a:lnTo>
                  <a:pt x="444" y="699"/>
                </a:lnTo>
                <a:lnTo>
                  <a:pt x="456" y="691"/>
                </a:lnTo>
                <a:lnTo>
                  <a:pt x="467" y="682"/>
                </a:lnTo>
                <a:lnTo>
                  <a:pt x="476" y="674"/>
                </a:lnTo>
                <a:lnTo>
                  <a:pt x="485" y="663"/>
                </a:lnTo>
                <a:lnTo>
                  <a:pt x="491" y="655"/>
                </a:lnTo>
                <a:lnTo>
                  <a:pt x="497" y="645"/>
                </a:lnTo>
                <a:lnTo>
                  <a:pt x="506" y="628"/>
                </a:lnTo>
                <a:lnTo>
                  <a:pt x="511" y="617"/>
                </a:lnTo>
                <a:lnTo>
                  <a:pt x="512" y="613"/>
                </a:lnTo>
                <a:lnTo>
                  <a:pt x="552" y="628"/>
                </a:lnTo>
                <a:lnTo>
                  <a:pt x="1203" y="579"/>
                </a:lnTo>
                <a:lnTo>
                  <a:pt x="1203" y="579"/>
                </a:lnTo>
                <a:lnTo>
                  <a:pt x="1222" y="584"/>
                </a:lnTo>
                <a:lnTo>
                  <a:pt x="1240" y="589"/>
                </a:lnTo>
                <a:lnTo>
                  <a:pt x="1258" y="591"/>
                </a:lnTo>
                <a:lnTo>
                  <a:pt x="1258" y="591"/>
                </a:lnTo>
                <a:lnTo>
                  <a:pt x="1265" y="591"/>
                </a:lnTo>
                <a:lnTo>
                  <a:pt x="1274" y="590"/>
                </a:lnTo>
                <a:lnTo>
                  <a:pt x="1283" y="588"/>
                </a:lnTo>
                <a:lnTo>
                  <a:pt x="1290" y="585"/>
                </a:lnTo>
                <a:lnTo>
                  <a:pt x="1306" y="579"/>
                </a:lnTo>
                <a:lnTo>
                  <a:pt x="1314" y="573"/>
                </a:lnTo>
                <a:lnTo>
                  <a:pt x="1314" y="573"/>
                </a:lnTo>
                <a:lnTo>
                  <a:pt x="1322" y="566"/>
                </a:lnTo>
                <a:lnTo>
                  <a:pt x="1330" y="557"/>
                </a:lnTo>
                <a:lnTo>
                  <a:pt x="1338" y="546"/>
                </a:lnTo>
                <a:lnTo>
                  <a:pt x="1338" y="546"/>
                </a:lnTo>
                <a:lnTo>
                  <a:pt x="1346" y="557"/>
                </a:lnTo>
                <a:lnTo>
                  <a:pt x="1355" y="570"/>
                </a:lnTo>
                <a:lnTo>
                  <a:pt x="1369" y="584"/>
                </a:lnTo>
                <a:lnTo>
                  <a:pt x="1378" y="590"/>
                </a:lnTo>
                <a:lnTo>
                  <a:pt x="1386" y="598"/>
                </a:lnTo>
                <a:lnTo>
                  <a:pt x="1398" y="604"/>
                </a:lnTo>
                <a:lnTo>
                  <a:pt x="1409" y="609"/>
                </a:lnTo>
                <a:lnTo>
                  <a:pt x="1422" y="614"/>
                </a:lnTo>
                <a:lnTo>
                  <a:pt x="1437" y="618"/>
                </a:lnTo>
                <a:lnTo>
                  <a:pt x="1452" y="621"/>
                </a:lnTo>
                <a:lnTo>
                  <a:pt x="1469" y="622"/>
                </a:lnTo>
                <a:lnTo>
                  <a:pt x="1469" y="622"/>
                </a:lnTo>
                <a:lnTo>
                  <a:pt x="1485" y="621"/>
                </a:lnTo>
                <a:lnTo>
                  <a:pt x="1499" y="618"/>
                </a:lnTo>
                <a:lnTo>
                  <a:pt x="1512" y="613"/>
                </a:lnTo>
                <a:lnTo>
                  <a:pt x="1523" y="608"/>
                </a:lnTo>
                <a:lnTo>
                  <a:pt x="1533" y="600"/>
                </a:lnTo>
                <a:lnTo>
                  <a:pt x="1542" y="593"/>
                </a:lnTo>
                <a:lnTo>
                  <a:pt x="1549" y="585"/>
                </a:lnTo>
                <a:lnTo>
                  <a:pt x="1556" y="576"/>
                </a:lnTo>
                <a:lnTo>
                  <a:pt x="1561" y="567"/>
                </a:lnTo>
                <a:lnTo>
                  <a:pt x="1565" y="560"/>
                </a:lnTo>
                <a:lnTo>
                  <a:pt x="1570" y="545"/>
                </a:lnTo>
                <a:lnTo>
                  <a:pt x="1573" y="535"/>
                </a:lnTo>
                <a:lnTo>
                  <a:pt x="1573" y="531"/>
                </a:lnTo>
                <a:lnTo>
                  <a:pt x="1573" y="531"/>
                </a:lnTo>
                <a:lnTo>
                  <a:pt x="1634" y="528"/>
                </a:lnTo>
                <a:lnTo>
                  <a:pt x="1677" y="527"/>
                </a:lnTo>
                <a:lnTo>
                  <a:pt x="1691" y="526"/>
                </a:lnTo>
                <a:lnTo>
                  <a:pt x="1697" y="525"/>
                </a:lnTo>
                <a:lnTo>
                  <a:pt x="1697" y="525"/>
                </a:lnTo>
                <a:lnTo>
                  <a:pt x="1705" y="514"/>
                </a:lnTo>
                <a:lnTo>
                  <a:pt x="1710" y="507"/>
                </a:lnTo>
                <a:lnTo>
                  <a:pt x="1710" y="507"/>
                </a:lnTo>
                <a:lnTo>
                  <a:pt x="1806" y="498"/>
                </a:lnTo>
                <a:lnTo>
                  <a:pt x="1806" y="498"/>
                </a:lnTo>
                <a:lnTo>
                  <a:pt x="1811" y="497"/>
                </a:lnTo>
                <a:lnTo>
                  <a:pt x="1816" y="495"/>
                </a:lnTo>
                <a:lnTo>
                  <a:pt x="1820" y="493"/>
                </a:lnTo>
                <a:lnTo>
                  <a:pt x="1824" y="488"/>
                </a:lnTo>
                <a:lnTo>
                  <a:pt x="1824" y="488"/>
                </a:lnTo>
                <a:lnTo>
                  <a:pt x="1826" y="484"/>
                </a:lnTo>
                <a:lnTo>
                  <a:pt x="1827" y="479"/>
                </a:lnTo>
                <a:lnTo>
                  <a:pt x="1827" y="465"/>
                </a:lnTo>
                <a:lnTo>
                  <a:pt x="1827" y="446"/>
                </a:lnTo>
                <a:lnTo>
                  <a:pt x="1842" y="413"/>
                </a:lnTo>
                <a:lnTo>
                  <a:pt x="1842" y="379"/>
                </a:lnTo>
                <a:lnTo>
                  <a:pt x="1830" y="364"/>
                </a:lnTo>
                <a:lnTo>
                  <a:pt x="1830" y="364"/>
                </a:lnTo>
                <a:lnTo>
                  <a:pt x="1825" y="315"/>
                </a:lnTo>
                <a:lnTo>
                  <a:pt x="1821" y="281"/>
                </a:lnTo>
                <a:lnTo>
                  <a:pt x="1818" y="262"/>
                </a:lnTo>
                <a:lnTo>
                  <a:pt x="1818" y="262"/>
                </a:lnTo>
                <a:lnTo>
                  <a:pt x="1816" y="258"/>
                </a:lnTo>
                <a:lnTo>
                  <a:pt x="1810" y="250"/>
                </a:lnTo>
                <a:lnTo>
                  <a:pt x="1793" y="233"/>
                </a:lnTo>
                <a:lnTo>
                  <a:pt x="1776" y="216"/>
                </a:lnTo>
                <a:lnTo>
                  <a:pt x="1768" y="210"/>
                </a:lnTo>
                <a:lnTo>
                  <a:pt x="1764" y="207"/>
                </a:lnTo>
                <a:lnTo>
                  <a:pt x="1764" y="207"/>
                </a:lnTo>
                <a:lnTo>
                  <a:pt x="1725" y="207"/>
                </a:lnTo>
                <a:lnTo>
                  <a:pt x="1647" y="207"/>
                </a:lnTo>
                <a:lnTo>
                  <a:pt x="1534" y="210"/>
                </a:lnTo>
                <a:lnTo>
                  <a:pt x="1534" y="210"/>
                </a:lnTo>
                <a:lnTo>
                  <a:pt x="1517" y="192"/>
                </a:lnTo>
                <a:lnTo>
                  <a:pt x="1474" y="152"/>
                </a:lnTo>
                <a:lnTo>
                  <a:pt x="1448" y="129"/>
                </a:lnTo>
                <a:lnTo>
                  <a:pt x="1424" y="108"/>
                </a:lnTo>
                <a:lnTo>
                  <a:pt x="1403" y="91"/>
                </a:lnTo>
                <a:lnTo>
                  <a:pt x="1394" y="85"/>
                </a:lnTo>
                <a:lnTo>
                  <a:pt x="1386" y="80"/>
                </a:lnTo>
                <a:lnTo>
                  <a:pt x="1386" y="80"/>
                </a:lnTo>
                <a:lnTo>
                  <a:pt x="1379" y="77"/>
                </a:lnTo>
                <a:lnTo>
                  <a:pt x="1370" y="75"/>
                </a:lnTo>
                <a:lnTo>
                  <a:pt x="1346" y="70"/>
                </a:lnTo>
                <a:lnTo>
                  <a:pt x="1317" y="67"/>
                </a:lnTo>
                <a:lnTo>
                  <a:pt x="1287" y="66"/>
                </a:lnTo>
                <a:lnTo>
                  <a:pt x="1227" y="65"/>
                </a:lnTo>
                <a:lnTo>
                  <a:pt x="1184" y="65"/>
                </a:lnTo>
                <a:lnTo>
                  <a:pt x="1076" y="71"/>
                </a:lnTo>
                <a:lnTo>
                  <a:pt x="1076" y="71"/>
                </a:lnTo>
                <a:lnTo>
                  <a:pt x="1074" y="65"/>
                </a:lnTo>
                <a:lnTo>
                  <a:pt x="1072" y="60"/>
                </a:lnTo>
                <a:lnTo>
                  <a:pt x="1069" y="57"/>
                </a:lnTo>
                <a:lnTo>
                  <a:pt x="1067" y="56"/>
                </a:lnTo>
                <a:lnTo>
                  <a:pt x="1067" y="56"/>
                </a:lnTo>
                <a:lnTo>
                  <a:pt x="1057" y="53"/>
                </a:lnTo>
                <a:lnTo>
                  <a:pt x="1047" y="53"/>
                </a:lnTo>
                <a:lnTo>
                  <a:pt x="1028" y="53"/>
                </a:lnTo>
                <a:lnTo>
                  <a:pt x="1028" y="62"/>
                </a:lnTo>
                <a:lnTo>
                  <a:pt x="1028" y="74"/>
                </a:lnTo>
                <a:lnTo>
                  <a:pt x="986" y="74"/>
                </a:lnTo>
                <a:lnTo>
                  <a:pt x="986" y="41"/>
                </a:lnTo>
                <a:lnTo>
                  <a:pt x="980" y="38"/>
                </a:lnTo>
                <a:lnTo>
                  <a:pt x="980" y="38"/>
                </a:lnTo>
                <a:lnTo>
                  <a:pt x="981" y="36"/>
                </a:lnTo>
                <a:lnTo>
                  <a:pt x="985" y="29"/>
                </a:lnTo>
                <a:lnTo>
                  <a:pt x="987" y="20"/>
                </a:lnTo>
                <a:lnTo>
                  <a:pt x="987" y="17"/>
                </a:lnTo>
                <a:lnTo>
                  <a:pt x="986" y="14"/>
                </a:lnTo>
                <a:lnTo>
                  <a:pt x="986" y="14"/>
                </a:lnTo>
                <a:lnTo>
                  <a:pt x="982" y="10"/>
                </a:lnTo>
                <a:lnTo>
                  <a:pt x="978" y="8"/>
                </a:lnTo>
                <a:lnTo>
                  <a:pt x="965" y="3"/>
                </a:lnTo>
                <a:lnTo>
                  <a:pt x="957" y="2"/>
                </a:lnTo>
                <a:lnTo>
                  <a:pt x="949" y="0"/>
                </a:lnTo>
                <a:lnTo>
                  <a:pt x="942" y="0"/>
                </a:lnTo>
                <a:lnTo>
                  <a:pt x="934" y="2"/>
                </a:lnTo>
                <a:lnTo>
                  <a:pt x="934" y="2"/>
                </a:lnTo>
                <a:lnTo>
                  <a:pt x="928" y="4"/>
                </a:lnTo>
                <a:lnTo>
                  <a:pt x="923" y="7"/>
                </a:lnTo>
                <a:lnTo>
                  <a:pt x="919" y="9"/>
                </a:lnTo>
                <a:lnTo>
                  <a:pt x="915" y="13"/>
                </a:lnTo>
                <a:lnTo>
                  <a:pt x="912" y="19"/>
                </a:lnTo>
                <a:lnTo>
                  <a:pt x="910" y="26"/>
                </a:lnTo>
                <a:lnTo>
                  <a:pt x="910" y="26"/>
                </a:lnTo>
                <a:lnTo>
                  <a:pt x="912" y="28"/>
                </a:lnTo>
                <a:lnTo>
                  <a:pt x="913" y="31"/>
                </a:lnTo>
                <a:lnTo>
                  <a:pt x="919" y="34"/>
                </a:lnTo>
                <a:lnTo>
                  <a:pt x="928" y="38"/>
                </a:lnTo>
                <a:lnTo>
                  <a:pt x="928" y="38"/>
                </a:lnTo>
                <a:lnTo>
                  <a:pt x="925" y="41"/>
                </a:lnTo>
                <a:lnTo>
                  <a:pt x="924" y="43"/>
                </a:lnTo>
                <a:lnTo>
                  <a:pt x="923" y="47"/>
                </a:lnTo>
                <a:lnTo>
                  <a:pt x="923" y="47"/>
                </a:lnTo>
                <a:lnTo>
                  <a:pt x="922" y="53"/>
                </a:lnTo>
                <a:lnTo>
                  <a:pt x="923" y="56"/>
                </a:lnTo>
                <a:lnTo>
                  <a:pt x="923" y="56"/>
                </a:lnTo>
                <a:lnTo>
                  <a:pt x="912" y="52"/>
                </a:lnTo>
                <a:lnTo>
                  <a:pt x="904" y="50"/>
                </a:lnTo>
                <a:lnTo>
                  <a:pt x="900" y="50"/>
                </a:lnTo>
                <a:lnTo>
                  <a:pt x="899" y="50"/>
                </a:lnTo>
                <a:lnTo>
                  <a:pt x="899" y="50"/>
                </a:lnTo>
                <a:lnTo>
                  <a:pt x="893" y="56"/>
                </a:lnTo>
                <a:lnTo>
                  <a:pt x="890" y="58"/>
                </a:lnTo>
                <a:lnTo>
                  <a:pt x="889" y="62"/>
                </a:lnTo>
                <a:lnTo>
                  <a:pt x="889" y="62"/>
                </a:lnTo>
                <a:lnTo>
                  <a:pt x="889" y="74"/>
                </a:lnTo>
                <a:lnTo>
                  <a:pt x="889" y="80"/>
                </a:lnTo>
                <a:lnTo>
                  <a:pt x="889" y="80"/>
                </a:lnTo>
                <a:close/>
                <a:moveTo>
                  <a:pt x="1067" y="116"/>
                </a:moveTo>
                <a:lnTo>
                  <a:pt x="1067" y="116"/>
                </a:lnTo>
                <a:lnTo>
                  <a:pt x="1169" y="114"/>
                </a:lnTo>
                <a:lnTo>
                  <a:pt x="1241" y="113"/>
                </a:lnTo>
                <a:lnTo>
                  <a:pt x="1278" y="114"/>
                </a:lnTo>
                <a:lnTo>
                  <a:pt x="1278" y="114"/>
                </a:lnTo>
                <a:lnTo>
                  <a:pt x="1288" y="115"/>
                </a:lnTo>
                <a:lnTo>
                  <a:pt x="1302" y="118"/>
                </a:lnTo>
                <a:lnTo>
                  <a:pt x="1318" y="124"/>
                </a:lnTo>
                <a:lnTo>
                  <a:pt x="1336" y="132"/>
                </a:lnTo>
                <a:lnTo>
                  <a:pt x="1336" y="132"/>
                </a:lnTo>
                <a:lnTo>
                  <a:pt x="1340" y="135"/>
                </a:lnTo>
                <a:lnTo>
                  <a:pt x="1346" y="142"/>
                </a:lnTo>
                <a:lnTo>
                  <a:pt x="1356" y="158"/>
                </a:lnTo>
                <a:lnTo>
                  <a:pt x="1368" y="181"/>
                </a:lnTo>
                <a:lnTo>
                  <a:pt x="1379" y="205"/>
                </a:lnTo>
                <a:lnTo>
                  <a:pt x="1398" y="248"/>
                </a:lnTo>
                <a:lnTo>
                  <a:pt x="1405" y="268"/>
                </a:lnTo>
                <a:lnTo>
                  <a:pt x="1067" y="288"/>
                </a:lnTo>
                <a:lnTo>
                  <a:pt x="1067" y="116"/>
                </a:lnTo>
                <a:close/>
                <a:moveTo>
                  <a:pt x="1043" y="119"/>
                </a:moveTo>
                <a:lnTo>
                  <a:pt x="1019" y="292"/>
                </a:lnTo>
                <a:lnTo>
                  <a:pt x="666" y="319"/>
                </a:lnTo>
                <a:lnTo>
                  <a:pt x="666" y="319"/>
                </a:lnTo>
                <a:lnTo>
                  <a:pt x="689" y="293"/>
                </a:lnTo>
                <a:lnTo>
                  <a:pt x="744" y="234"/>
                </a:lnTo>
                <a:lnTo>
                  <a:pt x="802" y="173"/>
                </a:lnTo>
                <a:lnTo>
                  <a:pt x="824" y="152"/>
                </a:lnTo>
                <a:lnTo>
                  <a:pt x="832" y="144"/>
                </a:lnTo>
                <a:lnTo>
                  <a:pt x="838" y="140"/>
                </a:lnTo>
                <a:lnTo>
                  <a:pt x="838" y="140"/>
                </a:lnTo>
                <a:lnTo>
                  <a:pt x="845" y="138"/>
                </a:lnTo>
                <a:lnTo>
                  <a:pt x="853" y="137"/>
                </a:lnTo>
                <a:lnTo>
                  <a:pt x="880" y="133"/>
                </a:lnTo>
                <a:lnTo>
                  <a:pt x="913" y="129"/>
                </a:lnTo>
                <a:lnTo>
                  <a:pt x="949" y="125"/>
                </a:lnTo>
                <a:lnTo>
                  <a:pt x="1014" y="122"/>
                </a:lnTo>
                <a:lnTo>
                  <a:pt x="1043" y="119"/>
                </a:lnTo>
                <a:lnTo>
                  <a:pt x="1043" y="119"/>
                </a:lnTo>
                <a:close/>
                <a:moveTo>
                  <a:pt x="786" y="134"/>
                </a:moveTo>
                <a:lnTo>
                  <a:pt x="621" y="307"/>
                </a:lnTo>
                <a:lnTo>
                  <a:pt x="621" y="307"/>
                </a:lnTo>
                <a:lnTo>
                  <a:pt x="593" y="298"/>
                </a:lnTo>
                <a:lnTo>
                  <a:pt x="568" y="292"/>
                </a:lnTo>
                <a:lnTo>
                  <a:pt x="554" y="291"/>
                </a:lnTo>
                <a:lnTo>
                  <a:pt x="543" y="288"/>
                </a:lnTo>
                <a:lnTo>
                  <a:pt x="543" y="288"/>
                </a:lnTo>
                <a:lnTo>
                  <a:pt x="491" y="286"/>
                </a:lnTo>
                <a:lnTo>
                  <a:pt x="682" y="123"/>
                </a:lnTo>
                <a:lnTo>
                  <a:pt x="682" y="123"/>
                </a:lnTo>
                <a:lnTo>
                  <a:pt x="692" y="124"/>
                </a:lnTo>
                <a:lnTo>
                  <a:pt x="723" y="125"/>
                </a:lnTo>
                <a:lnTo>
                  <a:pt x="723" y="125"/>
                </a:lnTo>
                <a:lnTo>
                  <a:pt x="745" y="128"/>
                </a:lnTo>
                <a:lnTo>
                  <a:pt x="765" y="130"/>
                </a:lnTo>
                <a:lnTo>
                  <a:pt x="786" y="134"/>
                </a:lnTo>
                <a:lnTo>
                  <a:pt x="786" y="134"/>
                </a:lnTo>
                <a:close/>
                <a:moveTo>
                  <a:pt x="66" y="425"/>
                </a:moveTo>
                <a:lnTo>
                  <a:pt x="66" y="425"/>
                </a:lnTo>
                <a:lnTo>
                  <a:pt x="68" y="423"/>
                </a:lnTo>
                <a:lnTo>
                  <a:pt x="72" y="422"/>
                </a:lnTo>
                <a:lnTo>
                  <a:pt x="83" y="425"/>
                </a:lnTo>
                <a:lnTo>
                  <a:pt x="94" y="427"/>
                </a:lnTo>
                <a:lnTo>
                  <a:pt x="98" y="430"/>
                </a:lnTo>
                <a:lnTo>
                  <a:pt x="99" y="431"/>
                </a:lnTo>
                <a:lnTo>
                  <a:pt x="99" y="431"/>
                </a:lnTo>
                <a:lnTo>
                  <a:pt x="98" y="444"/>
                </a:lnTo>
                <a:lnTo>
                  <a:pt x="96" y="466"/>
                </a:lnTo>
                <a:lnTo>
                  <a:pt x="92" y="489"/>
                </a:lnTo>
                <a:lnTo>
                  <a:pt x="89" y="497"/>
                </a:lnTo>
                <a:lnTo>
                  <a:pt x="87" y="501"/>
                </a:lnTo>
                <a:lnTo>
                  <a:pt x="87" y="501"/>
                </a:lnTo>
                <a:lnTo>
                  <a:pt x="84" y="501"/>
                </a:lnTo>
                <a:lnTo>
                  <a:pt x="82" y="501"/>
                </a:lnTo>
                <a:lnTo>
                  <a:pt x="73" y="497"/>
                </a:lnTo>
                <a:lnTo>
                  <a:pt x="60" y="488"/>
                </a:lnTo>
                <a:lnTo>
                  <a:pt x="60" y="488"/>
                </a:lnTo>
                <a:lnTo>
                  <a:pt x="59" y="485"/>
                </a:lnTo>
                <a:lnTo>
                  <a:pt x="59" y="478"/>
                </a:lnTo>
                <a:lnTo>
                  <a:pt x="61" y="458"/>
                </a:lnTo>
                <a:lnTo>
                  <a:pt x="66" y="425"/>
                </a:lnTo>
                <a:lnTo>
                  <a:pt x="66" y="425"/>
                </a:lnTo>
                <a:close/>
              </a:path>
            </a:pathLst>
          </a:custGeom>
          <a:gradFill flip="none" rotWithShape="1">
            <a:gsLst>
              <a:gs pos="0">
                <a:srgbClr val="00206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E9F9AE26-93AC-4C7D-81E7-B7C3B909BA47}"/>
              </a:ext>
            </a:extLst>
          </p:cNvPr>
          <p:cNvSpPr>
            <a:spLocks noEditPoints="1"/>
          </p:cNvSpPr>
          <p:nvPr/>
        </p:nvSpPr>
        <p:spPr bwMode="auto">
          <a:xfrm>
            <a:off x="2267648" y="5009543"/>
            <a:ext cx="1598826" cy="1020304"/>
          </a:xfrm>
          <a:custGeom>
            <a:avLst/>
            <a:gdLst>
              <a:gd name="T0" fmla="*/ 669 w 1976"/>
              <a:gd name="T1" fmla="*/ 96 h 1261"/>
              <a:gd name="T2" fmla="*/ 632 w 1976"/>
              <a:gd name="T3" fmla="*/ 116 h 1261"/>
              <a:gd name="T4" fmla="*/ 501 w 1976"/>
              <a:gd name="T5" fmla="*/ 166 h 1261"/>
              <a:gd name="T6" fmla="*/ 263 w 1976"/>
              <a:gd name="T7" fmla="*/ 480 h 1261"/>
              <a:gd name="T8" fmla="*/ 61 w 1976"/>
              <a:gd name="T9" fmla="*/ 561 h 1261"/>
              <a:gd name="T10" fmla="*/ 21 w 1976"/>
              <a:gd name="T11" fmla="*/ 803 h 1261"/>
              <a:gd name="T12" fmla="*/ 5 w 1976"/>
              <a:gd name="T13" fmla="*/ 874 h 1261"/>
              <a:gd name="T14" fmla="*/ 76 w 1976"/>
              <a:gd name="T15" fmla="*/ 1028 h 1261"/>
              <a:gd name="T16" fmla="*/ 223 w 1976"/>
              <a:gd name="T17" fmla="*/ 1051 h 1261"/>
              <a:gd name="T18" fmla="*/ 242 w 1976"/>
              <a:gd name="T19" fmla="*/ 1089 h 1261"/>
              <a:gd name="T20" fmla="*/ 283 w 1976"/>
              <a:gd name="T21" fmla="*/ 1172 h 1261"/>
              <a:gd name="T22" fmla="*/ 420 w 1976"/>
              <a:gd name="T23" fmla="*/ 1192 h 1261"/>
              <a:gd name="T24" fmla="*/ 485 w 1976"/>
              <a:gd name="T25" fmla="*/ 1076 h 1261"/>
              <a:gd name="T26" fmla="*/ 818 w 1976"/>
              <a:gd name="T27" fmla="*/ 1092 h 1261"/>
              <a:gd name="T28" fmla="*/ 910 w 1976"/>
              <a:gd name="T29" fmla="*/ 1076 h 1261"/>
              <a:gd name="T30" fmla="*/ 1178 w 1976"/>
              <a:gd name="T31" fmla="*/ 1056 h 1261"/>
              <a:gd name="T32" fmla="*/ 1238 w 1976"/>
              <a:gd name="T33" fmla="*/ 1215 h 1261"/>
              <a:gd name="T34" fmla="*/ 1342 w 1976"/>
              <a:gd name="T35" fmla="*/ 1261 h 1261"/>
              <a:gd name="T36" fmla="*/ 1424 w 1976"/>
              <a:gd name="T37" fmla="*/ 1212 h 1261"/>
              <a:gd name="T38" fmla="*/ 1653 w 1976"/>
              <a:gd name="T39" fmla="*/ 985 h 1261"/>
              <a:gd name="T40" fmla="*/ 1764 w 1976"/>
              <a:gd name="T41" fmla="*/ 1056 h 1261"/>
              <a:gd name="T42" fmla="*/ 1903 w 1976"/>
              <a:gd name="T43" fmla="*/ 1026 h 1261"/>
              <a:gd name="T44" fmla="*/ 1976 w 1976"/>
              <a:gd name="T45" fmla="*/ 849 h 1261"/>
              <a:gd name="T46" fmla="*/ 1942 w 1976"/>
              <a:gd name="T47" fmla="*/ 720 h 1261"/>
              <a:gd name="T48" fmla="*/ 1879 w 1976"/>
              <a:gd name="T49" fmla="*/ 530 h 1261"/>
              <a:gd name="T50" fmla="*/ 1927 w 1976"/>
              <a:gd name="T51" fmla="*/ 452 h 1261"/>
              <a:gd name="T52" fmla="*/ 1930 w 1976"/>
              <a:gd name="T53" fmla="*/ 379 h 1261"/>
              <a:gd name="T54" fmla="*/ 1858 w 1976"/>
              <a:gd name="T55" fmla="*/ 367 h 1261"/>
              <a:gd name="T56" fmla="*/ 1814 w 1976"/>
              <a:gd name="T57" fmla="*/ 413 h 1261"/>
              <a:gd name="T58" fmla="*/ 1738 w 1976"/>
              <a:gd name="T59" fmla="*/ 460 h 1261"/>
              <a:gd name="T60" fmla="*/ 1552 w 1976"/>
              <a:gd name="T61" fmla="*/ 178 h 1261"/>
              <a:gd name="T62" fmla="*/ 1435 w 1976"/>
              <a:gd name="T63" fmla="*/ 131 h 1261"/>
              <a:gd name="T64" fmla="*/ 1464 w 1976"/>
              <a:gd name="T65" fmla="*/ 89 h 1261"/>
              <a:gd name="T66" fmla="*/ 1416 w 1976"/>
              <a:gd name="T67" fmla="*/ 81 h 1261"/>
              <a:gd name="T68" fmla="*/ 1127 w 1976"/>
              <a:gd name="T69" fmla="*/ 121 h 1261"/>
              <a:gd name="T70" fmla="*/ 1098 w 1976"/>
              <a:gd name="T71" fmla="*/ 22 h 1261"/>
              <a:gd name="T72" fmla="*/ 1016 w 1976"/>
              <a:gd name="T73" fmla="*/ 1 h 1261"/>
              <a:gd name="T74" fmla="*/ 976 w 1976"/>
              <a:gd name="T75" fmla="*/ 57 h 1261"/>
              <a:gd name="T76" fmla="*/ 928 w 1976"/>
              <a:gd name="T77" fmla="*/ 92 h 1261"/>
              <a:gd name="T78" fmla="*/ 112 w 1976"/>
              <a:gd name="T79" fmla="*/ 581 h 1261"/>
              <a:gd name="T80" fmla="*/ 132 w 1976"/>
              <a:gd name="T81" fmla="*/ 813 h 1261"/>
              <a:gd name="T82" fmla="*/ 36 w 1976"/>
              <a:gd name="T83" fmla="*/ 803 h 1261"/>
              <a:gd name="T84" fmla="*/ 1144 w 1976"/>
              <a:gd name="T85" fmla="*/ 580 h 1261"/>
              <a:gd name="T86" fmla="*/ 1185 w 1976"/>
              <a:gd name="T87" fmla="*/ 754 h 1261"/>
              <a:gd name="T88" fmla="*/ 1168 w 1976"/>
              <a:gd name="T89" fmla="*/ 818 h 1261"/>
              <a:gd name="T90" fmla="*/ 1026 w 1976"/>
              <a:gd name="T91" fmla="*/ 813 h 1261"/>
              <a:gd name="T92" fmla="*/ 456 w 1976"/>
              <a:gd name="T93" fmla="*/ 634 h 1261"/>
              <a:gd name="T94" fmla="*/ 470 w 1976"/>
              <a:gd name="T95" fmla="*/ 222 h 1261"/>
              <a:gd name="T96" fmla="*/ 743 w 1976"/>
              <a:gd name="T97" fmla="*/ 197 h 1261"/>
              <a:gd name="T98" fmla="*/ 1181 w 1976"/>
              <a:gd name="T99" fmla="*/ 221 h 1261"/>
              <a:gd name="T100" fmla="*/ 1224 w 1976"/>
              <a:gd name="T101" fmla="*/ 453 h 1261"/>
              <a:gd name="T102" fmla="*/ 763 w 1976"/>
              <a:gd name="T103" fmla="*/ 444 h 1261"/>
              <a:gd name="T104" fmla="*/ 309 w 1976"/>
              <a:gd name="T105" fmla="*/ 465 h 1261"/>
              <a:gd name="T106" fmla="*/ 470 w 1976"/>
              <a:gd name="T107" fmla="*/ 222 h 1261"/>
              <a:gd name="T108" fmla="*/ 1334 w 1976"/>
              <a:gd name="T109" fmla="*/ 252 h 1261"/>
              <a:gd name="T110" fmla="*/ 1490 w 1976"/>
              <a:gd name="T111" fmla="*/ 236 h 1261"/>
              <a:gd name="T112" fmla="*/ 1679 w 1976"/>
              <a:gd name="T113" fmla="*/ 396 h 1261"/>
              <a:gd name="T114" fmla="*/ 1500 w 1976"/>
              <a:gd name="T115" fmla="*/ 276 h 1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976" h="1261">
                <a:moveTo>
                  <a:pt x="773" y="126"/>
                </a:moveTo>
                <a:lnTo>
                  <a:pt x="677" y="136"/>
                </a:lnTo>
                <a:lnTo>
                  <a:pt x="677" y="136"/>
                </a:lnTo>
                <a:lnTo>
                  <a:pt x="679" y="125"/>
                </a:lnTo>
                <a:lnTo>
                  <a:pt x="679" y="116"/>
                </a:lnTo>
                <a:lnTo>
                  <a:pt x="677" y="106"/>
                </a:lnTo>
                <a:lnTo>
                  <a:pt x="677" y="106"/>
                </a:lnTo>
                <a:lnTo>
                  <a:pt x="674" y="100"/>
                </a:lnTo>
                <a:lnTo>
                  <a:pt x="672" y="97"/>
                </a:lnTo>
                <a:lnTo>
                  <a:pt x="669" y="96"/>
                </a:lnTo>
                <a:lnTo>
                  <a:pt x="662" y="96"/>
                </a:lnTo>
                <a:lnTo>
                  <a:pt x="652" y="96"/>
                </a:lnTo>
                <a:lnTo>
                  <a:pt x="652" y="96"/>
                </a:lnTo>
                <a:lnTo>
                  <a:pt x="647" y="97"/>
                </a:lnTo>
                <a:lnTo>
                  <a:pt x="642" y="98"/>
                </a:lnTo>
                <a:lnTo>
                  <a:pt x="638" y="101"/>
                </a:lnTo>
                <a:lnTo>
                  <a:pt x="636" y="103"/>
                </a:lnTo>
                <a:lnTo>
                  <a:pt x="633" y="107"/>
                </a:lnTo>
                <a:lnTo>
                  <a:pt x="632" y="111"/>
                </a:lnTo>
                <a:lnTo>
                  <a:pt x="632" y="116"/>
                </a:lnTo>
                <a:lnTo>
                  <a:pt x="632" y="121"/>
                </a:lnTo>
                <a:lnTo>
                  <a:pt x="632" y="121"/>
                </a:lnTo>
                <a:lnTo>
                  <a:pt x="633" y="131"/>
                </a:lnTo>
                <a:lnTo>
                  <a:pt x="634" y="136"/>
                </a:lnTo>
                <a:lnTo>
                  <a:pt x="637" y="141"/>
                </a:lnTo>
                <a:lnTo>
                  <a:pt x="637" y="141"/>
                </a:lnTo>
                <a:lnTo>
                  <a:pt x="575" y="151"/>
                </a:lnTo>
                <a:lnTo>
                  <a:pt x="530" y="160"/>
                </a:lnTo>
                <a:lnTo>
                  <a:pt x="501" y="166"/>
                </a:lnTo>
                <a:lnTo>
                  <a:pt x="501" y="166"/>
                </a:lnTo>
                <a:lnTo>
                  <a:pt x="487" y="172"/>
                </a:lnTo>
                <a:lnTo>
                  <a:pt x="472" y="180"/>
                </a:lnTo>
                <a:lnTo>
                  <a:pt x="456" y="190"/>
                </a:lnTo>
                <a:lnTo>
                  <a:pt x="450" y="196"/>
                </a:lnTo>
                <a:lnTo>
                  <a:pt x="445" y="202"/>
                </a:lnTo>
                <a:lnTo>
                  <a:pt x="445" y="202"/>
                </a:lnTo>
                <a:lnTo>
                  <a:pt x="411" y="252"/>
                </a:lnTo>
                <a:lnTo>
                  <a:pt x="349" y="347"/>
                </a:lnTo>
                <a:lnTo>
                  <a:pt x="263" y="480"/>
                </a:lnTo>
                <a:lnTo>
                  <a:pt x="263" y="480"/>
                </a:lnTo>
                <a:lnTo>
                  <a:pt x="176" y="503"/>
                </a:lnTo>
                <a:lnTo>
                  <a:pt x="113" y="520"/>
                </a:lnTo>
                <a:lnTo>
                  <a:pt x="91" y="527"/>
                </a:lnTo>
                <a:lnTo>
                  <a:pt x="81" y="530"/>
                </a:lnTo>
                <a:lnTo>
                  <a:pt x="81" y="530"/>
                </a:lnTo>
                <a:lnTo>
                  <a:pt x="75" y="537"/>
                </a:lnTo>
                <a:lnTo>
                  <a:pt x="70" y="544"/>
                </a:lnTo>
                <a:lnTo>
                  <a:pt x="66" y="553"/>
                </a:lnTo>
                <a:lnTo>
                  <a:pt x="61" y="561"/>
                </a:lnTo>
                <a:lnTo>
                  <a:pt x="61" y="561"/>
                </a:lnTo>
                <a:lnTo>
                  <a:pt x="55" y="572"/>
                </a:lnTo>
                <a:lnTo>
                  <a:pt x="47" y="588"/>
                </a:lnTo>
                <a:lnTo>
                  <a:pt x="31" y="621"/>
                </a:lnTo>
                <a:lnTo>
                  <a:pt x="31" y="621"/>
                </a:lnTo>
                <a:lnTo>
                  <a:pt x="29" y="626"/>
                </a:lnTo>
                <a:lnTo>
                  <a:pt x="28" y="634"/>
                </a:lnTo>
                <a:lnTo>
                  <a:pt x="26" y="657"/>
                </a:lnTo>
                <a:lnTo>
                  <a:pt x="22" y="717"/>
                </a:lnTo>
                <a:lnTo>
                  <a:pt x="21" y="775"/>
                </a:lnTo>
                <a:lnTo>
                  <a:pt x="21" y="803"/>
                </a:lnTo>
                <a:lnTo>
                  <a:pt x="21" y="823"/>
                </a:lnTo>
                <a:lnTo>
                  <a:pt x="21" y="823"/>
                </a:lnTo>
                <a:lnTo>
                  <a:pt x="10" y="831"/>
                </a:lnTo>
                <a:lnTo>
                  <a:pt x="3" y="839"/>
                </a:lnTo>
                <a:lnTo>
                  <a:pt x="0" y="841"/>
                </a:lnTo>
                <a:lnTo>
                  <a:pt x="0" y="844"/>
                </a:lnTo>
                <a:lnTo>
                  <a:pt x="0" y="844"/>
                </a:lnTo>
                <a:lnTo>
                  <a:pt x="3" y="859"/>
                </a:lnTo>
                <a:lnTo>
                  <a:pt x="5" y="874"/>
                </a:lnTo>
                <a:lnTo>
                  <a:pt x="5" y="874"/>
                </a:lnTo>
                <a:lnTo>
                  <a:pt x="12" y="904"/>
                </a:lnTo>
                <a:lnTo>
                  <a:pt x="18" y="931"/>
                </a:lnTo>
                <a:lnTo>
                  <a:pt x="26" y="955"/>
                </a:lnTo>
                <a:lnTo>
                  <a:pt x="26" y="955"/>
                </a:lnTo>
                <a:lnTo>
                  <a:pt x="31" y="966"/>
                </a:lnTo>
                <a:lnTo>
                  <a:pt x="37" y="979"/>
                </a:lnTo>
                <a:lnTo>
                  <a:pt x="45" y="990"/>
                </a:lnTo>
                <a:lnTo>
                  <a:pt x="53" y="1002"/>
                </a:lnTo>
                <a:lnTo>
                  <a:pt x="70" y="1022"/>
                </a:lnTo>
                <a:lnTo>
                  <a:pt x="76" y="1028"/>
                </a:lnTo>
                <a:lnTo>
                  <a:pt x="81" y="1031"/>
                </a:lnTo>
                <a:lnTo>
                  <a:pt x="81" y="1031"/>
                </a:lnTo>
                <a:lnTo>
                  <a:pt x="101" y="1037"/>
                </a:lnTo>
                <a:lnTo>
                  <a:pt x="114" y="1039"/>
                </a:lnTo>
                <a:lnTo>
                  <a:pt x="127" y="1041"/>
                </a:lnTo>
                <a:lnTo>
                  <a:pt x="127" y="1041"/>
                </a:lnTo>
                <a:lnTo>
                  <a:pt x="139" y="1042"/>
                </a:lnTo>
                <a:lnTo>
                  <a:pt x="153" y="1043"/>
                </a:lnTo>
                <a:lnTo>
                  <a:pt x="167" y="1046"/>
                </a:lnTo>
                <a:lnTo>
                  <a:pt x="223" y="1051"/>
                </a:lnTo>
                <a:lnTo>
                  <a:pt x="223" y="1051"/>
                </a:lnTo>
                <a:lnTo>
                  <a:pt x="221" y="1052"/>
                </a:lnTo>
                <a:lnTo>
                  <a:pt x="221" y="1057"/>
                </a:lnTo>
                <a:lnTo>
                  <a:pt x="221" y="1061"/>
                </a:lnTo>
                <a:lnTo>
                  <a:pt x="223" y="1066"/>
                </a:lnTo>
                <a:lnTo>
                  <a:pt x="224" y="1071"/>
                </a:lnTo>
                <a:lnTo>
                  <a:pt x="228" y="1076"/>
                </a:lnTo>
                <a:lnTo>
                  <a:pt x="228" y="1076"/>
                </a:lnTo>
                <a:lnTo>
                  <a:pt x="235" y="1085"/>
                </a:lnTo>
                <a:lnTo>
                  <a:pt x="242" y="1089"/>
                </a:lnTo>
                <a:lnTo>
                  <a:pt x="247" y="1091"/>
                </a:lnTo>
                <a:lnTo>
                  <a:pt x="248" y="1091"/>
                </a:lnTo>
                <a:lnTo>
                  <a:pt x="248" y="1091"/>
                </a:lnTo>
                <a:lnTo>
                  <a:pt x="250" y="1100"/>
                </a:lnTo>
                <a:lnTo>
                  <a:pt x="257" y="1122"/>
                </a:lnTo>
                <a:lnTo>
                  <a:pt x="262" y="1135"/>
                </a:lnTo>
                <a:lnTo>
                  <a:pt x="268" y="1148"/>
                </a:lnTo>
                <a:lnTo>
                  <a:pt x="274" y="1161"/>
                </a:lnTo>
                <a:lnTo>
                  <a:pt x="283" y="1172"/>
                </a:lnTo>
                <a:lnTo>
                  <a:pt x="283" y="1172"/>
                </a:lnTo>
                <a:lnTo>
                  <a:pt x="288" y="1177"/>
                </a:lnTo>
                <a:lnTo>
                  <a:pt x="295" y="1181"/>
                </a:lnTo>
                <a:lnTo>
                  <a:pt x="301" y="1185"/>
                </a:lnTo>
                <a:lnTo>
                  <a:pt x="310" y="1188"/>
                </a:lnTo>
                <a:lnTo>
                  <a:pt x="328" y="1194"/>
                </a:lnTo>
                <a:lnTo>
                  <a:pt x="346" y="1197"/>
                </a:lnTo>
                <a:lnTo>
                  <a:pt x="367" y="1199"/>
                </a:lnTo>
                <a:lnTo>
                  <a:pt x="386" y="1199"/>
                </a:lnTo>
                <a:lnTo>
                  <a:pt x="405" y="1196"/>
                </a:lnTo>
                <a:lnTo>
                  <a:pt x="420" y="1192"/>
                </a:lnTo>
                <a:lnTo>
                  <a:pt x="420" y="1192"/>
                </a:lnTo>
                <a:lnTo>
                  <a:pt x="427" y="1188"/>
                </a:lnTo>
                <a:lnTo>
                  <a:pt x="434" y="1183"/>
                </a:lnTo>
                <a:lnTo>
                  <a:pt x="440" y="1176"/>
                </a:lnTo>
                <a:lnTo>
                  <a:pt x="446" y="1168"/>
                </a:lnTo>
                <a:lnTo>
                  <a:pt x="458" y="1149"/>
                </a:lnTo>
                <a:lnTo>
                  <a:pt x="466" y="1129"/>
                </a:lnTo>
                <a:lnTo>
                  <a:pt x="474" y="1109"/>
                </a:lnTo>
                <a:lnTo>
                  <a:pt x="480" y="1092"/>
                </a:lnTo>
                <a:lnTo>
                  <a:pt x="485" y="1076"/>
                </a:lnTo>
                <a:lnTo>
                  <a:pt x="526" y="1076"/>
                </a:lnTo>
                <a:lnTo>
                  <a:pt x="546" y="1056"/>
                </a:lnTo>
                <a:lnTo>
                  <a:pt x="768" y="1056"/>
                </a:lnTo>
                <a:lnTo>
                  <a:pt x="768" y="1056"/>
                </a:lnTo>
                <a:lnTo>
                  <a:pt x="772" y="1061"/>
                </a:lnTo>
                <a:lnTo>
                  <a:pt x="777" y="1067"/>
                </a:lnTo>
                <a:lnTo>
                  <a:pt x="784" y="1074"/>
                </a:lnTo>
                <a:lnTo>
                  <a:pt x="792" y="1080"/>
                </a:lnTo>
                <a:lnTo>
                  <a:pt x="804" y="1086"/>
                </a:lnTo>
                <a:lnTo>
                  <a:pt x="818" y="1092"/>
                </a:lnTo>
                <a:lnTo>
                  <a:pt x="834" y="1096"/>
                </a:lnTo>
                <a:lnTo>
                  <a:pt x="834" y="1096"/>
                </a:lnTo>
                <a:lnTo>
                  <a:pt x="850" y="1098"/>
                </a:lnTo>
                <a:lnTo>
                  <a:pt x="864" y="1098"/>
                </a:lnTo>
                <a:lnTo>
                  <a:pt x="876" y="1096"/>
                </a:lnTo>
                <a:lnTo>
                  <a:pt x="886" y="1094"/>
                </a:lnTo>
                <a:lnTo>
                  <a:pt x="895" y="1090"/>
                </a:lnTo>
                <a:lnTo>
                  <a:pt x="901" y="1086"/>
                </a:lnTo>
                <a:lnTo>
                  <a:pt x="906" y="1081"/>
                </a:lnTo>
                <a:lnTo>
                  <a:pt x="910" y="1076"/>
                </a:lnTo>
                <a:lnTo>
                  <a:pt x="910" y="1076"/>
                </a:lnTo>
                <a:lnTo>
                  <a:pt x="921" y="1061"/>
                </a:lnTo>
                <a:lnTo>
                  <a:pt x="925" y="1056"/>
                </a:lnTo>
                <a:lnTo>
                  <a:pt x="1127" y="1056"/>
                </a:lnTo>
                <a:lnTo>
                  <a:pt x="1127" y="1056"/>
                </a:lnTo>
                <a:lnTo>
                  <a:pt x="1150" y="1057"/>
                </a:lnTo>
                <a:lnTo>
                  <a:pt x="1166" y="1057"/>
                </a:lnTo>
                <a:lnTo>
                  <a:pt x="1174" y="1057"/>
                </a:lnTo>
                <a:lnTo>
                  <a:pt x="1178" y="1056"/>
                </a:lnTo>
                <a:lnTo>
                  <a:pt x="1178" y="1056"/>
                </a:lnTo>
                <a:lnTo>
                  <a:pt x="1193" y="1047"/>
                </a:lnTo>
                <a:lnTo>
                  <a:pt x="1203" y="1041"/>
                </a:lnTo>
                <a:lnTo>
                  <a:pt x="1203" y="1041"/>
                </a:lnTo>
                <a:lnTo>
                  <a:pt x="1207" y="1068"/>
                </a:lnTo>
                <a:lnTo>
                  <a:pt x="1210" y="1098"/>
                </a:lnTo>
                <a:lnTo>
                  <a:pt x="1216" y="1132"/>
                </a:lnTo>
                <a:lnTo>
                  <a:pt x="1223" y="1168"/>
                </a:lnTo>
                <a:lnTo>
                  <a:pt x="1228" y="1185"/>
                </a:lnTo>
                <a:lnTo>
                  <a:pt x="1233" y="1201"/>
                </a:lnTo>
                <a:lnTo>
                  <a:pt x="1238" y="1215"/>
                </a:lnTo>
                <a:lnTo>
                  <a:pt x="1245" y="1226"/>
                </a:lnTo>
                <a:lnTo>
                  <a:pt x="1251" y="1236"/>
                </a:lnTo>
                <a:lnTo>
                  <a:pt x="1258" y="1243"/>
                </a:lnTo>
                <a:lnTo>
                  <a:pt x="1258" y="1243"/>
                </a:lnTo>
                <a:lnTo>
                  <a:pt x="1266" y="1248"/>
                </a:lnTo>
                <a:lnTo>
                  <a:pt x="1275" y="1252"/>
                </a:lnTo>
                <a:lnTo>
                  <a:pt x="1285" y="1254"/>
                </a:lnTo>
                <a:lnTo>
                  <a:pt x="1296" y="1257"/>
                </a:lnTo>
                <a:lnTo>
                  <a:pt x="1318" y="1261"/>
                </a:lnTo>
                <a:lnTo>
                  <a:pt x="1342" y="1261"/>
                </a:lnTo>
                <a:lnTo>
                  <a:pt x="1363" y="1259"/>
                </a:lnTo>
                <a:lnTo>
                  <a:pt x="1373" y="1258"/>
                </a:lnTo>
                <a:lnTo>
                  <a:pt x="1384" y="1255"/>
                </a:lnTo>
                <a:lnTo>
                  <a:pt x="1392" y="1252"/>
                </a:lnTo>
                <a:lnTo>
                  <a:pt x="1400" y="1248"/>
                </a:lnTo>
                <a:lnTo>
                  <a:pt x="1405" y="1243"/>
                </a:lnTo>
                <a:lnTo>
                  <a:pt x="1410" y="1238"/>
                </a:lnTo>
                <a:lnTo>
                  <a:pt x="1410" y="1238"/>
                </a:lnTo>
                <a:lnTo>
                  <a:pt x="1418" y="1225"/>
                </a:lnTo>
                <a:lnTo>
                  <a:pt x="1424" y="1212"/>
                </a:lnTo>
                <a:lnTo>
                  <a:pt x="1435" y="1183"/>
                </a:lnTo>
                <a:lnTo>
                  <a:pt x="1445" y="1152"/>
                </a:lnTo>
                <a:lnTo>
                  <a:pt x="1456" y="1122"/>
                </a:lnTo>
                <a:lnTo>
                  <a:pt x="1456" y="1122"/>
                </a:lnTo>
                <a:lnTo>
                  <a:pt x="1461" y="1106"/>
                </a:lnTo>
                <a:lnTo>
                  <a:pt x="1464" y="1091"/>
                </a:lnTo>
                <a:lnTo>
                  <a:pt x="1469" y="1063"/>
                </a:lnTo>
                <a:lnTo>
                  <a:pt x="1471" y="1043"/>
                </a:lnTo>
                <a:lnTo>
                  <a:pt x="1471" y="1036"/>
                </a:lnTo>
                <a:lnTo>
                  <a:pt x="1653" y="985"/>
                </a:lnTo>
                <a:lnTo>
                  <a:pt x="1653" y="985"/>
                </a:lnTo>
                <a:lnTo>
                  <a:pt x="1659" y="994"/>
                </a:lnTo>
                <a:lnTo>
                  <a:pt x="1668" y="1004"/>
                </a:lnTo>
                <a:lnTo>
                  <a:pt x="1680" y="1015"/>
                </a:lnTo>
                <a:lnTo>
                  <a:pt x="1696" y="1027"/>
                </a:lnTo>
                <a:lnTo>
                  <a:pt x="1714" y="1039"/>
                </a:lnTo>
                <a:lnTo>
                  <a:pt x="1726" y="1044"/>
                </a:lnTo>
                <a:lnTo>
                  <a:pt x="1737" y="1048"/>
                </a:lnTo>
                <a:lnTo>
                  <a:pt x="1750" y="1053"/>
                </a:lnTo>
                <a:lnTo>
                  <a:pt x="1764" y="1056"/>
                </a:lnTo>
                <a:lnTo>
                  <a:pt x="1764" y="1056"/>
                </a:lnTo>
                <a:lnTo>
                  <a:pt x="1778" y="1058"/>
                </a:lnTo>
                <a:lnTo>
                  <a:pt x="1790" y="1060"/>
                </a:lnTo>
                <a:lnTo>
                  <a:pt x="1803" y="1060"/>
                </a:lnTo>
                <a:lnTo>
                  <a:pt x="1814" y="1060"/>
                </a:lnTo>
                <a:lnTo>
                  <a:pt x="1836" y="1057"/>
                </a:lnTo>
                <a:lnTo>
                  <a:pt x="1856" y="1052"/>
                </a:lnTo>
                <a:lnTo>
                  <a:pt x="1872" y="1044"/>
                </a:lnTo>
                <a:lnTo>
                  <a:pt x="1889" y="1036"/>
                </a:lnTo>
                <a:lnTo>
                  <a:pt x="1903" y="1026"/>
                </a:lnTo>
                <a:lnTo>
                  <a:pt x="1915" y="1015"/>
                </a:lnTo>
                <a:lnTo>
                  <a:pt x="1915" y="1015"/>
                </a:lnTo>
                <a:lnTo>
                  <a:pt x="1927" y="1004"/>
                </a:lnTo>
                <a:lnTo>
                  <a:pt x="1938" y="993"/>
                </a:lnTo>
                <a:lnTo>
                  <a:pt x="1948" y="979"/>
                </a:lnTo>
                <a:lnTo>
                  <a:pt x="1957" y="962"/>
                </a:lnTo>
                <a:lnTo>
                  <a:pt x="1965" y="941"/>
                </a:lnTo>
                <a:lnTo>
                  <a:pt x="1971" y="917"/>
                </a:lnTo>
                <a:lnTo>
                  <a:pt x="1975" y="885"/>
                </a:lnTo>
                <a:lnTo>
                  <a:pt x="1976" y="849"/>
                </a:lnTo>
                <a:lnTo>
                  <a:pt x="1976" y="849"/>
                </a:lnTo>
                <a:lnTo>
                  <a:pt x="1976" y="830"/>
                </a:lnTo>
                <a:lnTo>
                  <a:pt x="1975" y="811"/>
                </a:lnTo>
                <a:lnTo>
                  <a:pt x="1972" y="794"/>
                </a:lnTo>
                <a:lnTo>
                  <a:pt x="1968" y="780"/>
                </a:lnTo>
                <a:lnTo>
                  <a:pt x="1965" y="767"/>
                </a:lnTo>
                <a:lnTo>
                  <a:pt x="1961" y="755"/>
                </a:lnTo>
                <a:lnTo>
                  <a:pt x="1956" y="744"/>
                </a:lnTo>
                <a:lnTo>
                  <a:pt x="1951" y="735"/>
                </a:lnTo>
                <a:lnTo>
                  <a:pt x="1942" y="720"/>
                </a:lnTo>
                <a:lnTo>
                  <a:pt x="1933" y="710"/>
                </a:lnTo>
                <a:lnTo>
                  <a:pt x="1925" y="702"/>
                </a:lnTo>
                <a:lnTo>
                  <a:pt x="1925" y="702"/>
                </a:lnTo>
                <a:lnTo>
                  <a:pt x="1915" y="647"/>
                </a:lnTo>
                <a:lnTo>
                  <a:pt x="1905" y="581"/>
                </a:lnTo>
                <a:lnTo>
                  <a:pt x="1905" y="581"/>
                </a:lnTo>
                <a:lnTo>
                  <a:pt x="1904" y="575"/>
                </a:lnTo>
                <a:lnTo>
                  <a:pt x="1900" y="567"/>
                </a:lnTo>
                <a:lnTo>
                  <a:pt x="1890" y="548"/>
                </a:lnTo>
                <a:lnTo>
                  <a:pt x="1879" y="530"/>
                </a:lnTo>
                <a:lnTo>
                  <a:pt x="1870" y="520"/>
                </a:lnTo>
                <a:lnTo>
                  <a:pt x="1870" y="520"/>
                </a:lnTo>
                <a:lnTo>
                  <a:pt x="1857" y="510"/>
                </a:lnTo>
                <a:lnTo>
                  <a:pt x="1850" y="505"/>
                </a:lnTo>
                <a:lnTo>
                  <a:pt x="1870" y="460"/>
                </a:lnTo>
                <a:lnTo>
                  <a:pt x="1915" y="460"/>
                </a:lnTo>
                <a:lnTo>
                  <a:pt x="1915" y="460"/>
                </a:lnTo>
                <a:lnTo>
                  <a:pt x="1918" y="458"/>
                </a:lnTo>
                <a:lnTo>
                  <a:pt x="1924" y="455"/>
                </a:lnTo>
                <a:lnTo>
                  <a:pt x="1927" y="452"/>
                </a:lnTo>
                <a:lnTo>
                  <a:pt x="1930" y="447"/>
                </a:lnTo>
                <a:lnTo>
                  <a:pt x="1933" y="442"/>
                </a:lnTo>
                <a:lnTo>
                  <a:pt x="1936" y="434"/>
                </a:lnTo>
                <a:lnTo>
                  <a:pt x="1936" y="434"/>
                </a:lnTo>
                <a:lnTo>
                  <a:pt x="1938" y="418"/>
                </a:lnTo>
                <a:lnTo>
                  <a:pt x="1939" y="401"/>
                </a:lnTo>
                <a:lnTo>
                  <a:pt x="1939" y="395"/>
                </a:lnTo>
                <a:lnTo>
                  <a:pt x="1937" y="388"/>
                </a:lnTo>
                <a:lnTo>
                  <a:pt x="1934" y="383"/>
                </a:lnTo>
                <a:lnTo>
                  <a:pt x="1930" y="379"/>
                </a:lnTo>
                <a:lnTo>
                  <a:pt x="1930" y="379"/>
                </a:lnTo>
                <a:lnTo>
                  <a:pt x="1925" y="376"/>
                </a:lnTo>
                <a:lnTo>
                  <a:pt x="1920" y="374"/>
                </a:lnTo>
                <a:lnTo>
                  <a:pt x="1910" y="371"/>
                </a:lnTo>
                <a:lnTo>
                  <a:pt x="1901" y="370"/>
                </a:lnTo>
                <a:lnTo>
                  <a:pt x="1895" y="369"/>
                </a:lnTo>
                <a:lnTo>
                  <a:pt x="1895" y="369"/>
                </a:lnTo>
                <a:lnTo>
                  <a:pt x="1890" y="367"/>
                </a:lnTo>
                <a:lnTo>
                  <a:pt x="1882" y="367"/>
                </a:lnTo>
                <a:lnTo>
                  <a:pt x="1858" y="367"/>
                </a:lnTo>
                <a:lnTo>
                  <a:pt x="1824" y="369"/>
                </a:lnTo>
                <a:lnTo>
                  <a:pt x="1824" y="369"/>
                </a:lnTo>
                <a:lnTo>
                  <a:pt x="1823" y="370"/>
                </a:lnTo>
                <a:lnTo>
                  <a:pt x="1819" y="372"/>
                </a:lnTo>
                <a:lnTo>
                  <a:pt x="1817" y="376"/>
                </a:lnTo>
                <a:lnTo>
                  <a:pt x="1816" y="380"/>
                </a:lnTo>
                <a:lnTo>
                  <a:pt x="1814" y="386"/>
                </a:lnTo>
                <a:lnTo>
                  <a:pt x="1814" y="394"/>
                </a:lnTo>
                <a:lnTo>
                  <a:pt x="1814" y="394"/>
                </a:lnTo>
                <a:lnTo>
                  <a:pt x="1814" y="413"/>
                </a:lnTo>
                <a:lnTo>
                  <a:pt x="1813" y="432"/>
                </a:lnTo>
                <a:lnTo>
                  <a:pt x="1812" y="447"/>
                </a:lnTo>
                <a:lnTo>
                  <a:pt x="1813" y="452"/>
                </a:lnTo>
                <a:lnTo>
                  <a:pt x="1814" y="455"/>
                </a:lnTo>
                <a:lnTo>
                  <a:pt x="1814" y="455"/>
                </a:lnTo>
                <a:lnTo>
                  <a:pt x="1821" y="457"/>
                </a:lnTo>
                <a:lnTo>
                  <a:pt x="1832" y="458"/>
                </a:lnTo>
                <a:lnTo>
                  <a:pt x="1845" y="460"/>
                </a:lnTo>
                <a:lnTo>
                  <a:pt x="1819" y="495"/>
                </a:lnTo>
                <a:lnTo>
                  <a:pt x="1738" y="460"/>
                </a:lnTo>
                <a:lnTo>
                  <a:pt x="1738" y="460"/>
                </a:lnTo>
                <a:lnTo>
                  <a:pt x="1717" y="423"/>
                </a:lnTo>
                <a:lnTo>
                  <a:pt x="1666" y="341"/>
                </a:lnTo>
                <a:lnTo>
                  <a:pt x="1637" y="294"/>
                </a:lnTo>
                <a:lnTo>
                  <a:pt x="1610" y="250"/>
                </a:lnTo>
                <a:lnTo>
                  <a:pt x="1584" y="214"/>
                </a:lnTo>
                <a:lnTo>
                  <a:pt x="1574" y="201"/>
                </a:lnTo>
                <a:lnTo>
                  <a:pt x="1567" y="192"/>
                </a:lnTo>
                <a:lnTo>
                  <a:pt x="1567" y="192"/>
                </a:lnTo>
                <a:lnTo>
                  <a:pt x="1552" y="178"/>
                </a:lnTo>
                <a:lnTo>
                  <a:pt x="1536" y="166"/>
                </a:lnTo>
                <a:lnTo>
                  <a:pt x="1521" y="158"/>
                </a:lnTo>
                <a:lnTo>
                  <a:pt x="1506" y="150"/>
                </a:lnTo>
                <a:lnTo>
                  <a:pt x="1482" y="141"/>
                </a:lnTo>
                <a:lnTo>
                  <a:pt x="1471" y="136"/>
                </a:lnTo>
                <a:lnTo>
                  <a:pt x="1471" y="136"/>
                </a:lnTo>
                <a:lnTo>
                  <a:pt x="1468" y="135"/>
                </a:lnTo>
                <a:lnTo>
                  <a:pt x="1463" y="134"/>
                </a:lnTo>
                <a:lnTo>
                  <a:pt x="1452" y="132"/>
                </a:lnTo>
                <a:lnTo>
                  <a:pt x="1435" y="131"/>
                </a:lnTo>
                <a:lnTo>
                  <a:pt x="1435" y="131"/>
                </a:lnTo>
                <a:lnTo>
                  <a:pt x="1440" y="130"/>
                </a:lnTo>
                <a:lnTo>
                  <a:pt x="1450" y="125"/>
                </a:lnTo>
                <a:lnTo>
                  <a:pt x="1456" y="121"/>
                </a:lnTo>
                <a:lnTo>
                  <a:pt x="1461" y="117"/>
                </a:lnTo>
                <a:lnTo>
                  <a:pt x="1464" y="112"/>
                </a:lnTo>
                <a:lnTo>
                  <a:pt x="1466" y="106"/>
                </a:lnTo>
                <a:lnTo>
                  <a:pt x="1466" y="106"/>
                </a:lnTo>
                <a:lnTo>
                  <a:pt x="1466" y="94"/>
                </a:lnTo>
                <a:lnTo>
                  <a:pt x="1464" y="89"/>
                </a:lnTo>
                <a:lnTo>
                  <a:pt x="1463" y="84"/>
                </a:lnTo>
                <a:lnTo>
                  <a:pt x="1459" y="81"/>
                </a:lnTo>
                <a:lnTo>
                  <a:pt x="1454" y="78"/>
                </a:lnTo>
                <a:lnTo>
                  <a:pt x="1448" y="76"/>
                </a:lnTo>
                <a:lnTo>
                  <a:pt x="1440" y="76"/>
                </a:lnTo>
                <a:lnTo>
                  <a:pt x="1440" y="76"/>
                </a:lnTo>
                <a:lnTo>
                  <a:pt x="1433" y="76"/>
                </a:lnTo>
                <a:lnTo>
                  <a:pt x="1425" y="77"/>
                </a:lnTo>
                <a:lnTo>
                  <a:pt x="1420" y="78"/>
                </a:lnTo>
                <a:lnTo>
                  <a:pt x="1416" y="81"/>
                </a:lnTo>
                <a:lnTo>
                  <a:pt x="1414" y="84"/>
                </a:lnTo>
                <a:lnTo>
                  <a:pt x="1411" y="87"/>
                </a:lnTo>
                <a:lnTo>
                  <a:pt x="1410" y="91"/>
                </a:lnTo>
                <a:lnTo>
                  <a:pt x="1410" y="96"/>
                </a:lnTo>
                <a:lnTo>
                  <a:pt x="1410" y="96"/>
                </a:lnTo>
                <a:lnTo>
                  <a:pt x="1411" y="105"/>
                </a:lnTo>
                <a:lnTo>
                  <a:pt x="1413" y="113"/>
                </a:lnTo>
                <a:lnTo>
                  <a:pt x="1415" y="121"/>
                </a:lnTo>
                <a:lnTo>
                  <a:pt x="1415" y="131"/>
                </a:lnTo>
                <a:lnTo>
                  <a:pt x="1127" y="121"/>
                </a:lnTo>
                <a:lnTo>
                  <a:pt x="1097" y="86"/>
                </a:lnTo>
                <a:lnTo>
                  <a:pt x="1097" y="86"/>
                </a:lnTo>
                <a:lnTo>
                  <a:pt x="1098" y="79"/>
                </a:lnTo>
                <a:lnTo>
                  <a:pt x="1102" y="65"/>
                </a:lnTo>
                <a:lnTo>
                  <a:pt x="1103" y="57"/>
                </a:lnTo>
                <a:lnTo>
                  <a:pt x="1104" y="48"/>
                </a:lnTo>
                <a:lnTo>
                  <a:pt x="1104" y="38"/>
                </a:lnTo>
                <a:lnTo>
                  <a:pt x="1102" y="30"/>
                </a:lnTo>
                <a:lnTo>
                  <a:pt x="1102" y="30"/>
                </a:lnTo>
                <a:lnTo>
                  <a:pt x="1098" y="22"/>
                </a:lnTo>
                <a:lnTo>
                  <a:pt x="1094" y="16"/>
                </a:lnTo>
                <a:lnTo>
                  <a:pt x="1089" y="11"/>
                </a:lnTo>
                <a:lnTo>
                  <a:pt x="1083" y="7"/>
                </a:lnTo>
                <a:lnTo>
                  <a:pt x="1075" y="4"/>
                </a:lnTo>
                <a:lnTo>
                  <a:pt x="1066" y="1"/>
                </a:lnTo>
                <a:lnTo>
                  <a:pt x="1055" y="0"/>
                </a:lnTo>
                <a:lnTo>
                  <a:pt x="1041" y="0"/>
                </a:lnTo>
                <a:lnTo>
                  <a:pt x="1041" y="0"/>
                </a:lnTo>
                <a:lnTo>
                  <a:pt x="1027" y="0"/>
                </a:lnTo>
                <a:lnTo>
                  <a:pt x="1016" y="1"/>
                </a:lnTo>
                <a:lnTo>
                  <a:pt x="1007" y="2"/>
                </a:lnTo>
                <a:lnTo>
                  <a:pt x="1000" y="5"/>
                </a:lnTo>
                <a:lnTo>
                  <a:pt x="993" y="9"/>
                </a:lnTo>
                <a:lnTo>
                  <a:pt x="988" y="14"/>
                </a:lnTo>
                <a:lnTo>
                  <a:pt x="984" y="19"/>
                </a:lnTo>
                <a:lnTo>
                  <a:pt x="981" y="25"/>
                </a:lnTo>
                <a:lnTo>
                  <a:pt x="981" y="25"/>
                </a:lnTo>
                <a:lnTo>
                  <a:pt x="978" y="33"/>
                </a:lnTo>
                <a:lnTo>
                  <a:pt x="977" y="40"/>
                </a:lnTo>
                <a:lnTo>
                  <a:pt x="976" y="57"/>
                </a:lnTo>
                <a:lnTo>
                  <a:pt x="977" y="70"/>
                </a:lnTo>
                <a:lnTo>
                  <a:pt x="979" y="77"/>
                </a:lnTo>
                <a:lnTo>
                  <a:pt x="981" y="81"/>
                </a:lnTo>
                <a:lnTo>
                  <a:pt x="981" y="81"/>
                </a:lnTo>
                <a:lnTo>
                  <a:pt x="988" y="92"/>
                </a:lnTo>
                <a:lnTo>
                  <a:pt x="991" y="96"/>
                </a:lnTo>
                <a:lnTo>
                  <a:pt x="955" y="111"/>
                </a:lnTo>
                <a:lnTo>
                  <a:pt x="935" y="111"/>
                </a:lnTo>
                <a:lnTo>
                  <a:pt x="935" y="111"/>
                </a:lnTo>
                <a:lnTo>
                  <a:pt x="928" y="92"/>
                </a:lnTo>
                <a:lnTo>
                  <a:pt x="920" y="70"/>
                </a:lnTo>
                <a:lnTo>
                  <a:pt x="920" y="70"/>
                </a:lnTo>
                <a:lnTo>
                  <a:pt x="917" y="69"/>
                </a:lnTo>
                <a:lnTo>
                  <a:pt x="912" y="67"/>
                </a:lnTo>
                <a:lnTo>
                  <a:pt x="905" y="65"/>
                </a:lnTo>
                <a:lnTo>
                  <a:pt x="794" y="65"/>
                </a:lnTo>
                <a:lnTo>
                  <a:pt x="784" y="86"/>
                </a:lnTo>
                <a:lnTo>
                  <a:pt x="773" y="126"/>
                </a:lnTo>
                <a:close/>
                <a:moveTo>
                  <a:pt x="112" y="581"/>
                </a:moveTo>
                <a:lnTo>
                  <a:pt x="112" y="581"/>
                </a:lnTo>
                <a:lnTo>
                  <a:pt x="128" y="691"/>
                </a:lnTo>
                <a:lnTo>
                  <a:pt x="138" y="767"/>
                </a:lnTo>
                <a:lnTo>
                  <a:pt x="142" y="793"/>
                </a:lnTo>
                <a:lnTo>
                  <a:pt x="142" y="803"/>
                </a:lnTo>
                <a:lnTo>
                  <a:pt x="142" y="803"/>
                </a:lnTo>
                <a:lnTo>
                  <a:pt x="137" y="811"/>
                </a:lnTo>
                <a:lnTo>
                  <a:pt x="134" y="813"/>
                </a:lnTo>
                <a:lnTo>
                  <a:pt x="133" y="813"/>
                </a:lnTo>
                <a:lnTo>
                  <a:pt x="132" y="813"/>
                </a:lnTo>
                <a:lnTo>
                  <a:pt x="132" y="813"/>
                </a:lnTo>
                <a:lnTo>
                  <a:pt x="127" y="813"/>
                </a:lnTo>
                <a:lnTo>
                  <a:pt x="117" y="813"/>
                </a:lnTo>
                <a:lnTo>
                  <a:pt x="86" y="815"/>
                </a:lnTo>
                <a:lnTo>
                  <a:pt x="57" y="815"/>
                </a:lnTo>
                <a:lnTo>
                  <a:pt x="46" y="815"/>
                </a:lnTo>
                <a:lnTo>
                  <a:pt x="41" y="813"/>
                </a:lnTo>
                <a:lnTo>
                  <a:pt x="41" y="813"/>
                </a:lnTo>
                <a:lnTo>
                  <a:pt x="37" y="808"/>
                </a:lnTo>
                <a:lnTo>
                  <a:pt x="36" y="803"/>
                </a:lnTo>
                <a:lnTo>
                  <a:pt x="36" y="803"/>
                </a:lnTo>
                <a:lnTo>
                  <a:pt x="36" y="772"/>
                </a:lnTo>
                <a:lnTo>
                  <a:pt x="38" y="710"/>
                </a:lnTo>
                <a:lnTo>
                  <a:pt x="41" y="621"/>
                </a:lnTo>
                <a:lnTo>
                  <a:pt x="61" y="576"/>
                </a:lnTo>
                <a:lnTo>
                  <a:pt x="112" y="581"/>
                </a:lnTo>
                <a:close/>
                <a:moveTo>
                  <a:pt x="1066" y="581"/>
                </a:moveTo>
                <a:lnTo>
                  <a:pt x="1066" y="581"/>
                </a:lnTo>
                <a:lnTo>
                  <a:pt x="1107" y="580"/>
                </a:lnTo>
                <a:lnTo>
                  <a:pt x="1135" y="580"/>
                </a:lnTo>
                <a:lnTo>
                  <a:pt x="1144" y="580"/>
                </a:lnTo>
                <a:lnTo>
                  <a:pt x="1147" y="581"/>
                </a:lnTo>
                <a:lnTo>
                  <a:pt x="1147" y="581"/>
                </a:lnTo>
                <a:lnTo>
                  <a:pt x="1155" y="593"/>
                </a:lnTo>
                <a:lnTo>
                  <a:pt x="1161" y="606"/>
                </a:lnTo>
                <a:lnTo>
                  <a:pt x="1168" y="621"/>
                </a:lnTo>
                <a:lnTo>
                  <a:pt x="1168" y="621"/>
                </a:lnTo>
                <a:lnTo>
                  <a:pt x="1170" y="634"/>
                </a:lnTo>
                <a:lnTo>
                  <a:pt x="1174" y="654"/>
                </a:lnTo>
                <a:lnTo>
                  <a:pt x="1180" y="705"/>
                </a:lnTo>
                <a:lnTo>
                  <a:pt x="1185" y="754"/>
                </a:lnTo>
                <a:lnTo>
                  <a:pt x="1188" y="778"/>
                </a:lnTo>
                <a:lnTo>
                  <a:pt x="1188" y="778"/>
                </a:lnTo>
                <a:lnTo>
                  <a:pt x="1189" y="783"/>
                </a:lnTo>
                <a:lnTo>
                  <a:pt x="1188" y="791"/>
                </a:lnTo>
                <a:lnTo>
                  <a:pt x="1183" y="803"/>
                </a:lnTo>
                <a:lnTo>
                  <a:pt x="1183" y="803"/>
                </a:lnTo>
                <a:lnTo>
                  <a:pt x="1179" y="808"/>
                </a:lnTo>
                <a:lnTo>
                  <a:pt x="1174" y="813"/>
                </a:lnTo>
                <a:lnTo>
                  <a:pt x="1168" y="818"/>
                </a:lnTo>
                <a:lnTo>
                  <a:pt x="1168" y="818"/>
                </a:lnTo>
                <a:lnTo>
                  <a:pt x="1102" y="817"/>
                </a:lnTo>
                <a:lnTo>
                  <a:pt x="1058" y="817"/>
                </a:lnTo>
                <a:lnTo>
                  <a:pt x="1042" y="817"/>
                </a:lnTo>
                <a:lnTo>
                  <a:pt x="1036" y="818"/>
                </a:lnTo>
                <a:lnTo>
                  <a:pt x="1036" y="818"/>
                </a:lnTo>
                <a:lnTo>
                  <a:pt x="1035" y="818"/>
                </a:lnTo>
                <a:lnTo>
                  <a:pt x="1035" y="818"/>
                </a:lnTo>
                <a:lnTo>
                  <a:pt x="1032" y="817"/>
                </a:lnTo>
                <a:lnTo>
                  <a:pt x="1029" y="815"/>
                </a:lnTo>
                <a:lnTo>
                  <a:pt x="1026" y="813"/>
                </a:lnTo>
                <a:lnTo>
                  <a:pt x="1026" y="813"/>
                </a:lnTo>
                <a:lnTo>
                  <a:pt x="1026" y="804"/>
                </a:lnTo>
                <a:lnTo>
                  <a:pt x="1027" y="782"/>
                </a:lnTo>
                <a:lnTo>
                  <a:pt x="1035" y="712"/>
                </a:lnTo>
                <a:lnTo>
                  <a:pt x="1046" y="611"/>
                </a:lnTo>
                <a:lnTo>
                  <a:pt x="1066" y="581"/>
                </a:lnTo>
                <a:close/>
                <a:moveTo>
                  <a:pt x="455" y="641"/>
                </a:moveTo>
                <a:lnTo>
                  <a:pt x="455" y="641"/>
                </a:lnTo>
                <a:lnTo>
                  <a:pt x="456" y="638"/>
                </a:lnTo>
                <a:lnTo>
                  <a:pt x="456" y="634"/>
                </a:lnTo>
                <a:lnTo>
                  <a:pt x="455" y="631"/>
                </a:lnTo>
                <a:lnTo>
                  <a:pt x="455" y="631"/>
                </a:lnTo>
                <a:lnTo>
                  <a:pt x="464" y="630"/>
                </a:lnTo>
                <a:lnTo>
                  <a:pt x="489" y="630"/>
                </a:lnTo>
                <a:lnTo>
                  <a:pt x="568" y="630"/>
                </a:lnTo>
                <a:lnTo>
                  <a:pt x="682" y="631"/>
                </a:lnTo>
                <a:lnTo>
                  <a:pt x="682" y="758"/>
                </a:lnTo>
                <a:lnTo>
                  <a:pt x="455" y="758"/>
                </a:lnTo>
                <a:lnTo>
                  <a:pt x="455" y="641"/>
                </a:lnTo>
                <a:close/>
                <a:moveTo>
                  <a:pt x="470" y="222"/>
                </a:moveTo>
                <a:lnTo>
                  <a:pt x="470" y="222"/>
                </a:lnTo>
                <a:lnTo>
                  <a:pt x="482" y="218"/>
                </a:lnTo>
                <a:lnTo>
                  <a:pt x="499" y="214"/>
                </a:lnTo>
                <a:lnTo>
                  <a:pt x="523" y="211"/>
                </a:lnTo>
                <a:lnTo>
                  <a:pt x="554" y="207"/>
                </a:lnTo>
                <a:lnTo>
                  <a:pt x="592" y="203"/>
                </a:lnTo>
                <a:lnTo>
                  <a:pt x="634" y="201"/>
                </a:lnTo>
                <a:lnTo>
                  <a:pt x="685" y="198"/>
                </a:lnTo>
                <a:lnTo>
                  <a:pt x="743" y="197"/>
                </a:lnTo>
                <a:lnTo>
                  <a:pt x="743" y="197"/>
                </a:lnTo>
                <a:lnTo>
                  <a:pt x="806" y="197"/>
                </a:lnTo>
                <a:lnTo>
                  <a:pt x="873" y="197"/>
                </a:lnTo>
                <a:lnTo>
                  <a:pt x="1001" y="199"/>
                </a:lnTo>
                <a:lnTo>
                  <a:pt x="1102" y="203"/>
                </a:lnTo>
                <a:lnTo>
                  <a:pt x="1135" y="206"/>
                </a:lnTo>
                <a:lnTo>
                  <a:pt x="1152" y="207"/>
                </a:lnTo>
                <a:lnTo>
                  <a:pt x="1152" y="207"/>
                </a:lnTo>
                <a:lnTo>
                  <a:pt x="1166" y="211"/>
                </a:lnTo>
                <a:lnTo>
                  <a:pt x="1175" y="214"/>
                </a:lnTo>
                <a:lnTo>
                  <a:pt x="1181" y="221"/>
                </a:lnTo>
                <a:lnTo>
                  <a:pt x="1188" y="227"/>
                </a:lnTo>
                <a:lnTo>
                  <a:pt x="1188" y="227"/>
                </a:lnTo>
                <a:lnTo>
                  <a:pt x="1190" y="231"/>
                </a:lnTo>
                <a:lnTo>
                  <a:pt x="1193" y="240"/>
                </a:lnTo>
                <a:lnTo>
                  <a:pt x="1198" y="268"/>
                </a:lnTo>
                <a:lnTo>
                  <a:pt x="1205" y="305"/>
                </a:lnTo>
                <a:lnTo>
                  <a:pt x="1212" y="348"/>
                </a:lnTo>
                <a:lnTo>
                  <a:pt x="1218" y="390"/>
                </a:lnTo>
                <a:lnTo>
                  <a:pt x="1223" y="427"/>
                </a:lnTo>
                <a:lnTo>
                  <a:pt x="1224" y="453"/>
                </a:lnTo>
                <a:lnTo>
                  <a:pt x="1224" y="461"/>
                </a:lnTo>
                <a:lnTo>
                  <a:pt x="1223" y="465"/>
                </a:lnTo>
                <a:lnTo>
                  <a:pt x="1223" y="465"/>
                </a:lnTo>
                <a:lnTo>
                  <a:pt x="1210" y="465"/>
                </a:lnTo>
                <a:lnTo>
                  <a:pt x="1179" y="463"/>
                </a:lnTo>
                <a:lnTo>
                  <a:pt x="1073" y="456"/>
                </a:lnTo>
                <a:lnTo>
                  <a:pt x="1003" y="452"/>
                </a:lnTo>
                <a:lnTo>
                  <a:pt x="928" y="448"/>
                </a:lnTo>
                <a:lnTo>
                  <a:pt x="847" y="446"/>
                </a:lnTo>
                <a:lnTo>
                  <a:pt x="763" y="444"/>
                </a:lnTo>
                <a:lnTo>
                  <a:pt x="763" y="444"/>
                </a:lnTo>
                <a:lnTo>
                  <a:pt x="680" y="446"/>
                </a:lnTo>
                <a:lnTo>
                  <a:pt x="599" y="448"/>
                </a:lnTo>
                <a:lnTo>
                  <a:pt x="522" y="453"/>
                </a:lnTo>
                <a:lnTo>
                  <a:pt x="453" y="458"/>
                </a:lnTo>
                <a:lnTo>
                  <a:pt x="348" y="466"/>
                </a:lnTo>
                <a:lnTo>
                  <a:pt x="319" y="467"/>
                </a:lnTo>
                <a:lnTo>
                  <a:pt x="311" y="466"/>
                </a:lnTo>
                <a:lnTo>
                  <a:pt x="309" y="466"/>
                </a:lnTo>
                <a:lnTo>
                  <a:pt x="309" y="465"/>
                </a:lnTo>
                <a:lnTo>
                  <a:pt x="309" y="465"/>
                </a:lnTo>
                <a:lnTo>
                  <a:pt x="315" y="452"/>
                </a:lnTo>
                <a:lnTo>
                  <a:pt x="330" y="425"/>
                </a:lnTo>
                <a:lnTo>
                  <a:pt x="377" y="348"/>
                </a:lnTo>
                <a:lnTo>
                  <a:pt x="422" y="274"/>
                </a:lnTo>
                <a:lnTo>
                  <a:pt x="445" y="237"/>
                </a:lnTo>
                <a:lnTo>
                  <a:pt x="445" y="237"/>
                </a:lnTo>
                <a:lnTo>
                  <a:pt x="446" y="233"/>
                </a:lnTo>
                <a:lnTo>
                  <a:pt x="450" y="231"/>
                </a:lnTo>
                <a:lnTo>
                  <a:pt x="470" y="222"/>
                </a:lnTo>
                <a:lnTo>
                  <a:pt x="470" y="222"/>
                </a:lnTo>
                <a:close/>
                <a:moveTo>
                  <a:pt x="1349" y="247"/>
                </a:moveTo>
                <a:lnTo>
                  <a:pt x="1435" y="500"/>
                </a:lnTo>
                <a:lnTo>
                  <a:pt x="1390" y="500"/>
                </a:lnTo>
                <a:lnTo>
                  <a:pt x="1390" y="500"/>
                </a:lnTo>
                <a:lnTo>
                  <a:pt x="1386" y="482"/>
                </a:lnTo>
                <a:lnTo>
                  <a:pt x="1380" y="460"/>
                </a:lnTo>
                <a:lnTo>
                  <a:pt x="1380" y="460"/>
                </a:lnTo>
                <a:lnTo>
                  <a:pt x="1356" y="353"/>
                </a:lnTo>
                <a:lnTo>
                  <a:pt x="1334" y="252"/>
                </a:lnTo>
                <a:lnTo>
                  <a:pt x="1349" y="247"/>
                </a:lnTo>
                <a:close/>
                <a:moveTo>
                  <a:pt x="1370" y="237"/>
                </a:moveTo>
                <a:lnTo>
                  <a:pt x="1456" y="232"/>
                </a:lnTo>
                <a:lnTo>
                  <a:pt x="1552" y="480"/>
                </a:lnTo>
                <a:lnTo>
                  <a:pt x="1456" y="495"/>
                </a:lnTo>
                <a:lnTo>
                  <a:pt x="1375" y="257"/>
                </a:lnTo>
                <a:lnTo>
                  <a:pt x="1370" y="237"/>
                </a:lnTo>
                <a:close/>
                <a:moveTo>
                  <a:pt x="1486" y="237"/>
                </a:moveTo>
                <a:lnTo>
                  <a:pt x="1486" y="237"/>
                </a:lnTo>
                <a:lnTo>
                  <a:pt x="1490" y="236"/>
                </a:lnTo>
                <a:lnTo>
                  <a:pt x="1500" y="236"/>
                </a:lnTo>
                <a:lnTo>
                  <a:pt x="1529" y="233"/>
                </a:lnTo>
                <a:lnTo>
                  <a:pt x="1572" y="232"/>
                </a:lnTo>
                <a:lnTo>
                  <a:pt x="1572" y="232"/>
                </a:lnTo>
                <a:lnTo>
                  <a:pt x="1582" y="245"/>
                </a:lnTo>
                <a:lnTo>
                  <a:pt x="1596" y="265"/>
                </a:lnTo>
                <a:lnTo>
                  <a:pt x="1617" y="298"/>
                </a:lnTo>
                <a:lnTo>
                  <a:pt x="1617" y="298"/>
                </a:lnTo>
                <a:lnTo>
                  <a:pt x="1663" y="371"/>
                </a:lnTo>
                <a:lnTo>
                  <a:pt x="1679" y="396"/>
                </a:lnTo>
                <a:lnTo>
                  <a:pt x="1688" y="409"/>
                </a:lnTo>
                <a:lnTo>
                  <a:pt x="1688" y="409"/>
                </a:lnTo>
                <a:lnTo>
                  <a:pt x="1690" y="413"/>
                </a:lnTo>
                <a:lnTo>
                  <a:pt x="1693" y="422"/>
                </a:lnTo>
                <a:lnTo>
                  <a:pt x="1701" y="443"/>
                </a:lnTo>
                <a:lnTo>
                  <a:pt x="1708" y="475"/>
                </a:lnTo>
                <a:lnTo>
                  <a:pt x="1582" y="480"/>
                </a:lnTo>
                <a:lnTo>
                  <a:pt x="1582" y="480"/>
                </a:lnTo>
                <a:lnTo>
                  <a:pt x="1534" y="360"/>
                </a:lnTo>
                <a:lnTo>
                  <a:pt x="1500" y="276"/>
                </a:lnTo>
                <a:lnTo>
                  <a:pt x="1490" y="249"/>
                </a:lnTo>
                <a:lnTo>
                  <a:pt x="1486" y="237"/>
                </a:lnTo>
                <a:lnTo>
                  <a:pt x="1486" y="237"/>
                </a:lnTo>
                <a:close/>
              </a:path>
            </a:pathLst>
          </a:custGeom>
          <a:gradFill flip="none" rotWithShape="1">
            <a:gsLst>
              <a:gs pos="0">
                <a:srgbClr val="00206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1">
            <a:extLst>
              <a:ext uri="{FF2B5EF4-FFF2-40B4-BE49-F238E27FC236}">
                <a16:creationId xmlns:a16="http://schemas.microsoft.com/office/drawing/2014/main" id="{C91F9F4E-E991-4315-A9B3-E4F1C39C094B}"/>
              </a:ext>
            </a:extLst>
          </p:cNvPr>
          <p:cNvSpPr>
            <a:spLocks noEditPoints="1"/>
          </p:cNvSpPr>
          <p:nvPr/>
        </p:nvSpPr>
        <p:spPr bwMode="auto">
          <a:xfrm>
            <a:off x="4157612" y="4923967"/>
            <a:ext cx="1590775" cy="1110624"/>
          </a:xfrm>
          <a:custGeom>
            <a:avLst/>
            <a:gdLst>
              <a:gd name="T0" fmla="*/ 775 w 1799"/>
              <a:gd name="T1" fmla="*/ 128 h 1256"/>
              <a:gd name="T2" fmla="*/ 758 w 1799"/>
              <a:gd name="T3" fmla="*/ 140 h 1256"/>
              <a:gd name="T4" fmla="*/ 485 w 1799"/>
              <a:gd name="T5" fmla="*/ 176 h 1256"/>
              <a:gd name="T6" fmla="*/ 315 w 1799"/>
              <a:gd name="T7" fmla="*/ 212 h 1256"/>
              <a:gd name="T8" fmla="*/ 194 w 1799"/>
              <a:gd name="T9" fmla="*/ 382 h 1256"/>
              <a:gd name="T10" fmla="*/ 36 w 1799"/>
              <a:gd name="T11" fmla="*/ 595 h 1256"/>
              <a:gd name="T12" fmla="*/ 12 w 1799"/>
              <a:gd name="T13" fmla="*/ 740 h 1256"/>
              <a:gd name="T14" fmla="*/ 71 w 1799"/>
              <a:gd name="T15" fmla="*/ 1091 h 1256"/>
              <a:gd name="T16" fmla="*/ 109 w 1799"/>
              <a:gd name="T17" fmla="*/ 1148 h 1256"/>
              <a:gd name="T18" fmla="*/ 142 w 1799"/>
              <a:gd name="T19" fmla="*/ 1212 h 1256"/>
              <a:gd name="T20" fmla="*/ 261 w 1799"/>
              <a:gd name="T21" fmla="*/ 1207 h 1256"/>
              <a:gd name="T22" fmla="*/ 412 w 1799"/>
              <a:gd name="T23" fmla="*/ 1098 h 1256"/>
              <a:gd name="T24" fmla="*/ 452 w 1799"/>
              <a:gd name="T25" fmla="*/ 1248 h 1256"/>
              <a:gd name="T26" fmla="*/ 594 w 1799"/>
              <a:gd name="T27" fmla="*/ 1253 h 1256"/>
              <a:gd name="T28" fmla="*/ 722 w 1799"/>
              <a:gd name="T29" fmla="*/ 1135 h 1256"/>
              <a:gd name="T30" fmla="*/ 794 w 1799"/>
              <a:gd name="T31" fmla="*/ 1141 h 1256"/>
              <a:gd name="T32" fmla="*/ 1085 w 1799"/>
              <a:gd name="T33" fmla="*/ 1129 h 1256"/>
              <a:gd name="T34" fmla="*/ 1116 w 1799"/>
              <a:gd name="T35" fmla="*/ 1198 h 1256"/>
              <a:gd name="T36" fmla="*/ 1222 w 1799"/>
              <a:gd name="T37" fmla="*/ 1212 h 1256"/>
              <a:gd name="T38" fmla="*/ 1261 w 1799"/>
              <a:gd name="T39" fmla="*/ 1157 h 1256"/>
              <a:gd name="T40" fmla="*/ 1545 w 1799"/>
              <a:gd name="T41" fmla="*/ 1209 h 1256"/>
              <a:gd name="T42" fmla="*/ 1604 w 1799"/>
              <a:gd name="T43" fmla="*/ 1244 h 1256"/>
              <a:gd name="T44" fmla="*/ 1713 w 1799"/>
              <a:gd name="T45" fmla="*/ 1227 h 1256"/>
              <a:gd name="T46" fmla="*/ 1771 w 1799"/>
              <a:gd name="T47" fmla="*/ 953 h 1256"/>
              <a:gd name="T48" fmla="*/ 1799 w 1799"/>
              <a:gd name="T49" fmla="*/ 883 h 1256"/>
              <a:gd name="T50" fmla="*/ 1778 w 1799"/>
              <a:gd name="T51" fmla="*/ 837 h 1256"/>
              <a:gd name="T52" fmla="*/ 1746 w 1799"/>
              <a:gd name="T53" fmla="*/ 710 h 1256"/>
              <a:gd name="T54" fmla="*/ 1721 w 1799"/>
              <a:gd name="T55" fmla="*/ 572 h 1256"/>
              <a:gd name="T56" fmla="*/ 1790 w 1799"/>
              <a:gd name="T57" fmla="*/ 519 h 1256"/>
              <a:gd name="T58" fmla="*/ 1742 w 1799"/>
              <a:gd name="T59" fmla="*/ 451 h 1256"/>
              <a:gd name="T60" fmla="*/ 1652 w 1799"/>
              <a:gd name="T61" fmla="*/ 473 h 1256"/>
              <a:gd name="T62" fmla="*/ 1643 w 1799"/>
              <a:gd name="T63" fmla="*/ 558 h 1256"/>
              <a:gd name="T64" fmla="*/ 1555 w 1799"/>
              <a:gd name="T65" fmla="*/ 555 h 1256"/>
              <a:gd name="T66" fmla="*/ 1443 w 1799"/>
              <a:gd name="T67" fmla="*/ 370 h 1256"/>
              <a:gd name="T68" fmla="*/ 1279 w 1799"/>
              <a:gd name="T69" fmla="*/ 193 h 1256"/>
              <a:gd name="T70" fmla="*/ 882 w 1799"/>
              <a:gd name="T71" fmla="*/ 131 h 1256"/>
              <a:gd name="T72" fmla="*/ 896 w 1799"/>
              <a:gd name="T73" fmla="*/ 49 h 1256"/>
              <a:gd name="T74" fmla="*/ 832 w 1799"/>
              <a:gd name="T75" fmla="*/ 0 h 1256"/>
              <a:gd name="T76" fmla="*/ 752 w 1799"/>
              <a:gd name="T77" fmla="*/ 43 h 1256"/>
              <a:gd name="T78" fmla="*/ 235 w 1799"/>
              <a:gd name="T79" fmla="*/ 390 h 1256"/>
              <a:gd name="T80" fmla="*/ 323 w 1799"/>
              <a:gd name="T81" fmla="*/ 263 h 1256"/>
              <a:gd name="T82" fmla="*/ 299 w 1799"/>
              <a:gd name="T83" fmla="*/ 417 h 1256"/>
              <a:gd name="T84" fmla="*/ 321 w 1799"/>
              <a:gd name="T85" fmla="*/ 437 h 1256"/>
              <a:gd name="T86" fmla="*/ 430 w 1799"/>
              <a:gd name="T87" fmla="*/ 261 h 1256"/>
              <a:gd name="T88" fmla="*/ 346 w 1799"/>
              <a:gd name="T89" fmla="*/ 542 h 1256"/>
              <a:gd name="T90" fmla="*/ 1396 w 1799"/>
              <a:gd name="T91" fmla="*/ 511 h 1256"/>
              <a:gd name="T92" fmla="*/ 1085 w 1799"/>
              <a:gd name="T93" fmla="*/ 504 h 1256"/>
              <a:gd name="T94" fmla="*/ 1022 w 1799"/>
              <a:gd name="T95" fmla="*/ 517 h 1256"/>
              <a:gd name="T96" fmla="*/ 785 w 1799"/>
              <a:gd name="T97" fmla="*/ 496 h 1256"/>
              <a:gd name="T98" fmla="*/ 552 w 1799"/>
              <a:gd name="T99" fmla="*/ 510 h 1256"/>
              <a:gd name="T100" fmla="*/ 520 w 1799"/>
              <a:gd name="T101" fmla="*/ 461 h 1256"/>
              <a:gd name="T102" fmla="*/ 467 w 1799"/>
              <a:gd name="T103" fmla="*/ 364 h 1256"/>
              <a:gd name="T104" fmla="*/ 535 w 1799"/>
              <a:gd name="T105" fmla="*/ 244 h 1256"/>
              <a:gd name="T106" fmla="*/ 1240 w 1799"/>
              <a:gd name="T107" fmla="*/ 247 h 1256"/>
              <a:gd name="T108" fmla="*/ 1395 w 1799"/>
              <a:gd name="T109" fmla="*/ 370 h 1256"/>
              <a:gd name="T110" fmla="*/ 1480 w 1799"/>
              <a:gd name="T111" fmla="*/ 540 h 1256"/>
              <a:gd name="T112" fmla="*/ 873 w 1799"/>
              <a:gd name="T113" fmla="*/ 686 h 1256"/>
              <a:gd name="T114" fmla="*/ 910 w 1799"/>
              <a:gd name="T115" fmla="*/ 825 h 1256"/>
              <a:gd name="T116" fmla="*/ 1702 w 1799"/>
              <a:gd name="T117" fmla="*/ 793 h 1256"/>
              <a:gd name="T118" fmla="*/ 1079 w 1799"/>
              <a:gd name="T119" fmla="*/ 1038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99" h="1256">
                <a:moveTo>
                  <a:pt x="746" y="67"/>
                </a:moveTo>
                <a:lnTo>
                  <a:pt x="746" y="67"/>
                </a:lnTo>
                <a:lnTo>
                  <a:pt x="747" y="77"/>
                </a:lnTo>
                <a:lnTo>
                  <a:pt x="749" y="90"/>
                </a:lnTo>
                <a:lnTo>
                  <a:pt x="753" y="99"/>
                </a:lnTo>
                <a:lnTo>
                  <a:pt x="758" y="108"/>
                </a:lnTo>
                <a:lnTo>
                  <a:pt x="769" y="121"/>
                </a:lnTo>
                <a:lnTo>
                  <a:pt x="775" y="128"/>
                </a:lnTo>
                <a:lnTo>
                  <a:pt x="775" y="128"/>
                </a:lnTo>
                <a:lnTo>
                  <a:pt x="776" y="128"/>
                </a:lnTo>
                <a:lnTo>
                  <a:pt x="776" y="128"/>
                </a:lnTo>
                <a:lnTo>
                  <a:pt x="775" y="128"/>
                </a:lnTo>
                <a:lnTo>
                  <a:pt x="775" y="128"/>
                </a:lnTo>
                <a:lnTo>
                  <a:pt x="766" y="135"/>
                </a:lnTo>
                <a:lnTo>
                  <a:pt x="758" y="140"/>
                </a:lnTo>
                <a:lnTo>
                  <a:pt x="758" y="140"/>
                </a:lnTo>
                <a:lnTo>
                  <a:pt x="758" y="155"/>
                </a:lnTo>
                <a:lnTo>
                  <a:pt x="758" y="164"/>
                </a:lnTo>
                <a:lnTo>
                  <a:pt x="758" y="170"/>
                </a:lnTo>
                <a:lnTo>
                  <a:pt x="758" y="170"/>
                </a:lnTo>
                <a:lnTo>
                  <a:pt x="715" y="172"/>
                </a:lnTo>
                <a:lnTo>
                  <a:pt x="623" y="173"/>
                </a:lnTo>
                <a:lnTo>
                  <a:pt x="485" y="176"/>
                </a:lnTo>
                <a:lnTo>
                  <a:pt x="485" y="176"/>
                </a:lnTo>
                <a:lnTo>
                  <a:pt x="462" y="178"/>
                </a:lnTo>
                <a:lnTo>
                  <a:pt x="412" y="184"/>
                </a:lnTo>
                <a:lnTo>
                  <a:pt x="383" y="188"/>
                </a:lnTo>
                <a:lnTo>
                  <a:pt x="356" y="194"/>
                </a:lnTo>
                <a:lnTo>
                  <a:pt x="333" y="203"/>
                </a:lnTo>
                <a:lnTo>
                  <a:pt x="323" y="208"/>
                </a:lnTo>
                <a:lnTo>
                  <a:pt x="315" y="212"/>
                </a:lnTo>
                <a:lnTo>
                  <a:pt x="315" y="212"/>
                </a:lnTo>
                <a:lnTo>
                  <a:pt x="300" y="226"/>
                </a:lnTo>
                <a:lnTo>
                  <a:pt x="283" y="243"/>
                </a:lnTo>
                <a:lnTo>
                  <a:pt x="267" y="264"/>
                </a:lnTo>
                <a:lnTo>
                  <a:pt x="250" y="287"/>
                </a:lnTo>
                <a:lnTo>
                  <a:pt x="233" y="311"/>
                </a:lnTo>
                <a:lnTo>
                  <a:pt x="217" y="335"/>
                </a:lnTo>
                <a:lnTo>
                  <a:pt x="205" y="360"/>
                </a:lnTo>
                <a:lnTo>
                  <a:pt x="194" y="382"/>
                </a:lnTo>
                <a:lnTo>
                  <a:pt x="194" y="382"/>
                </a:lnTo>
                <a:lnTo>
                  <a:pt x="155" y="475"/>
                </a:lnTo>
                <a:lnTo>
                  <a:pt x="133" y="523"/>
                </a:lnTo>
                <a:lnTo>
                  <a:pt x="133" y="523"/>
                </a:lnTo>
                <a:lnTo>
                  <a:pt x="91" y="551"/>
                </a:lnTo>
                <a:lnTo>
                  <a:pt x="58" y="575"/>
                </a:lnTo>
                <a:lnTo>
                  <a:pt x="45" y="586"/>
                </a:lnTo>
                <a:lnTo>
                  <a:pt x="36" y="595"/>
                </a:lnTo>
                <a:lnTo>
                  <a:pt x="36" y="595"/>
                </a:lnTo>
                <a:lnTo>
                  <a:pt x="33" y="599"/>
                </a:lnTo>
                <a:lnTo>
                  <a:pt x="30" y="607"/>
                </a:lnTo>
                <a:lnTo>
                  <a:pt x="26" y="627"/>
                </a:lnTo>
                <a:lnTo>
                  <a:pt x="23" y="651"/>
                </a:lnTo>
                <a:lnTo>
                  <a:pt x="18" y="675"/>
                </a:lnTo>
                <a:lnTo>
                  <a:pt x="14" y="721"/>
                </a:lnTo>
                <a:lnTo>
                  <a:pt x="12" y="740"/>
                </a:lnTo>
                <a:lnTo>
                  <a:pt x="0" y="759"/>
                </a:lnTo>
                <a:lnTo>
                  <a:pt x="0" y="856"/>
                </a:lnTo>
                <a:lnTo>
                  <a:pt x="6" y="868"/>
                </a:lnTo>
                <a:lnTo>
                  <a:pt x="18" y="910"/>
                </a:lnTo>
                <a:lnTo>
                  <a:pt x="73" y="989"/>
                </a:lnTo>
                <a:lnTo>
                  <a:pt x="73" y="989"/>
                </a:lnTo>
                <a:lnTo>
                  <a:pt x="71" y="1050"/>
                </a:lnTo>
                <a:lnTo>
                  <a:pt x="71" y="1091"/>
                </a:lnTo>
                <a:lnTo>
                  <a:pt x="73" y="1110"/>
                </a:lnTo>
                <a:lnTo>
                  <a:pt x="73" y="1110"/>
                </a:lnTo>
                <a:lnTo>
                  <a:pt x="77" y="1109"/>
                </a:lnTo>
                <a:lnTo>
                  <a:pt x="86" y="1104"/>
                </a:lnTo>
                <a:lnTo>
                  <a:pt x="97" y="1098"/>
                </a:lnTo>
                <a:lnTo>
                  <a:pt x="97" y="1098"/>
                </a:lnTo>
                <a:lnTo>
                  <a:pt x="100" y="1113"/>
                </a:lnTo>
                <a:lnTo>
                  <a:pt x="109" y="1148"/>
                </a:lnTo>
                <a:lnTo>
                  <a:pt x="115" y="1167"/>
                </a:lnTo>
                <a:lnTo>
                  <a:pt x="121" y="1185"/>
                </a:lnTo>
                <a:lnTo>
                  <a:pt x="127" y="1198"/>
                </a:lnTo>
                <a:lnTo>
                  <a:pt x="130" y="1204"/>
                </a:lnTo>
                <a:lnTo>
                  <a:pt x="133" y="1207"/>
                </a:lnTo>
                <a:lnTo>
                  <a:pt x="133" y="1207"/>
                </a:lnTo>
                <a:lnTo>
                  <a:pt x="138" y="1209"/>
                </a:lnTo>
                <a:lnTo>
                  <a:pt x="142" y="1212"/>
                </a:lnTo>
                <a:lnTo>
                  <a:pt x="159" y="1215"/>
                </a:lnTo>
                <a:lnTo>
                  <a:pt x="179" y="1217"/>
                </a:lnTo>
                <a:lnTo>
                  <a:pt x="200" y="1218"/>
                </a:lnTo>
                <a:lnTo>
                  <a:pt x="221" y="1217"/>
                </a:lnTo>
                <a:lnTo>
                  <a:pt x="239" y="1215"/>
                </a:lnTo>
                <a:lnTo>
                  <a:pt x="253" y="1212"/>
                </a:lnTo>
                <a:lnTo>
                  <a:pt x="258" y="1211"/>
                </a:lnTo>
                <a:lnTo>
                  <a:pt x="261" y="1207"/>
                </a:lnTo>
                <a:lnTo>
                  <a:pt x="261" y="1207"/>
                </a:lnTo>
                <a:lnTo>
                  <a:pt x="264" y="1200"/>
                </a:lnTo>
                <a:lnTo>
                  <a:pt x="268" y="1186"/>
                </a:lnTo>
                <a:lnTo>
                  <a:pt x="276" y="1154"/>
                </a:lnTo>
                <a:lnTo>
                  <a:pt x="285" y="1110"/>
                </a:lnTo>
                <a:lnTo>
                  <a:pt x="327" y="1110"/>
                </a:lnTo>
                <a:lnTo>
                  <a:pt x="340" y="1098"/>
                </a:lnTo>
                <a:lnTo>
                  <a:pt x="412" y="1098"/>
                </a:lnTo>
                <a:lnTo>
                  <a:pt x="412" y="1098"/>
                </a:lnTo>
                <a:lnTo>
                  <a:pt x="424" y="1162"/>
                </a:lnTo>
                <a:lnTo>
                  <a:pt x="434" y="1209"/>
                </a:lnTo>
                <a:lnTo>
                  <a:pt x="438" y="1227"/>
                </a:lnTo>
                <a:lnTo>
                  <a:pt x="443" y="1238"/>
                </a:lnTo>
                <a:lnTo>
                  <a:pt x="443" y="1238"/>
                </a:lnTo>
                <a:lnTo>
                  <a:pt x="447" y="1244"/>
                </a:lnTo>
                <a:lnTo>
                  <a:pt x="452" y="1248"/>
                </a:lnTo>
                <a:lnTo>
                  <a:pt x="458" y="1251"/>
                </a:lnTo>
                <a:lnTo>
                  <a:pt x="464" y="1253"/>
                </a:lnTo>
                <a:lnTo>
                  <a:pt x="474" y="1256"/>
                </a:lnTo>
                <a:lnTo>
                  <a:pt x="479" y="1256"/>
                </a:lnTo>
                <a:lnTo>
                  <a:pt x="588" y="1256"/>
                </a:lnTo>
                <a:lnTo>
                  <a:pt x="588" y="1256"/>
                </a:lnTo>
                <a:lnTo>
                  <a:pt x="590" y="1256"/>
                </a:lnTo>
                <a:lnTo>
                  <a:pt x="594" y="1253"/>
                </a:lnTo>
                <a:lnTo>
                  <a:pt x="600" y="1247"/>
                </a:lnTo>
                <a:lnTo>
                  <a:pt x="606" y="1238"/>
                </a:lnTo>
                <a:lnTo>
                  <a:pt x="606" y="1238"/>
                </a:lnTo>
                <a:lnTo>
                  <a:pt x="609" y="1229"/>
                </a:lnTo>
                <a:lnTo>
                  <a:pt x="611" y="1215"/>
                </a:lnTo>
                <a:lnTo>
                  <a:pt x="615" y="1180"/>
                </a:lnTo>
                <a:lnTo>
                  <a:pt x="618" y="1135"/>
                </a:lnTo>
                <a:lnTo>
                  <a:pt x="722" y="1135"/>
                </a:lnTo>
                <a:lnTo>
                  <a:pt x="722" y="1135"/>
                </a:lnTo>
                <a:lnTo>
                  <a:pt x="741" y="1141"/>
                </a:lnTo>
                <a:lnTo>
                  <a:pt x="759" y="1145"/>
                </a:lnTo>
                <a:lnTo>
                  <a:pt x="776" y="1147"/>
                </a:lnTo>
                <a:lnTo>
                  <a:pt x="776" y="1147"/>
                </a:lnTo>
                <a:lnTo>
                  <a:pt x="784" y="1145"/>
                </a:lnTo>
                <a:lnTo>
                  <a:pt x="790" y="1144"/>
                </a:lnTo>
                <a:lnTo>
                  <a:pt x="794" y="1141"/>
                </a:lnTo>
                <a:lnTo>
                  <a:pt x="799" y="1138"/>
                </a:lnTo>
                <a:lnTo>
                  <a:pt x="805" y="1132"/>
                </a:lnTo>
                <a:lnTo>
                  <a:pt x="806" y="1129"/>
                </a:lnTo>
                <a:lnTo>
                  <a:pt x="849" y="1129"/>
                </a:lnTo>
                <a:lnTo>
                  <a:pt x="861" y="1141"/>
                </a:lnTo>
                <a:lnTo>
                  <a:pt x="916" y="1141"/>
                </a:lnTo>
                <a:lnTo>
                  <a:pt x="928" y="1129"/>
                </a:lnTo>
                <a:lnTo>
                  <a:pt x="1085" y="1129"/>
                </a:lnTo>
                <a:lnTo>
                  <a:pt x="1085" y="1129"/>
                </a:lnTo>
                <a:lnTo>
                  <a:pt x="1087" y="1138"/>
                </a:lnTo>
                <a:lnTo>
                  <a:pt x="1088" y="1148"/>
                </a:lnTo>
                <a:lnTo>
                  <a:pt x="1091" y="1160"/>
                </a:lnTo>
                <a:lnTo>
                  <a:pt x="1096" y="1173"/>
                </a:lnTo>
                <a:lnTo>
                  <a:pt x="1104" y="1185"/>
                </a:lnTo>
                <a:lnTo>
                  <a:pt x="1111" y="1194"/>
                </a:lnTo>
                <a:lnTo>
                  <a:pt x="1116" y="1198"/>
                </a:lnTo>
                <a:lnTo>
                  <a:pt x="1122" y="1201"/>
                </a:lnTo>
                <a:lnTo>
                  <a:pt x="1122" y="1201"/>
                </a:lnTo>
                <a:lnTo>
                  <a:pt x="1135" y="1206"/>
                </a:lnTo>
                <a:lnTo>
                  <a:pt x="1152" y="1211"/>
                </a:lnTo>
                <a:lnTo>
                  <a:pt x="1170" y="1212"/>
                </a:lnTo>
                <a:lnTo>
                  <a:pt x="1189" y="1214"/>
                </a:lnTo>
                <a:lnTo>
                  <a:pt x="1205" y="1214"/>
                </a:lnTo>
                <a:lnTo>
                  <a:pt x="1222" y="1212"/>
                </a:lnTo>
                <a:lnTo>
                  <a:pt x="1234" y="1207"/>
                </a:lnTo>
                <a:lnTo>
                  <a:pt x="1240" y="1204"/>
                </a:lnTo>
                <a:lnTo>
                  <a:pt x="1243" y="1201"/>
                </a:lnTo>
                <a:lnTo>
                  <a:pt x="1243" y="1201"/>
                </a:lnTo>
                <a:lnTo>
                  <a:pt x="1249" y="1194"/>
                </a:lnTo>
                <a:lnTo>
                  <a:pt x="1252" y="1186"/>
                </a:lnTo>
                <a:lnTo>
                  <a:pt x="1258" y="1170"/>
                </a:lnTo>
                <a:lnTo>
                  <a:pt x="1261" y="1157"/>
                </a:lnTo>
                <a:lnTo>
                  <a:pt x="1261" y="1153"/>
                </a:lnTo>
                <a:lnTo>
                  <a:pt x="1267" y="1135"/>
                </a:lnTo>
                <a:lnTo>
                  <a:pt x="1376" y="1135"/>
                </a:lnTo>
                <a:lnTo>
                  <a:pt x="1395" y="1123"/>
                </a:lnTo>
                <a:lnTo>
                  <a:pt x="1528" y="1123"/>
                </a:lnTo>
                <a:lnTo>
                  <a:pt x="1528" y="1123"/>
                </a:lnTo>
                <a:lnTo>
                  <a:pt x="1537" y="1171"/>
                </a:lnTo>
                <a:lnTo>
                  <a:pt x="1545" y="1209"/>
                </a:lnTo>
                <a:lnTo>
                  <a:pt x="1548" y="1223"/>
                </a:lnTo>
                <a:lnTo>
                  <a:pt x="1552" y="1232"/>
                </a:lnTo>
                <a:lnTo>
                  <a:pt x="1552" y="1232"/>
                </a:lnTo>
                <a:lnTo>
                  <a:pt x="1557" y="1236"/>
                </a:lnTo>
                <a:lnTo>
                  <a:pt x="1563" y="1239"/>
                </a:lnTo>
                <a:lnTo>
                  <a:pt x="1571" y="1242"/>
                </a:lnTo>
                <a:lnTo>
                  <a:pt x="1580" y="1244"/>
                </a:lnTo>
                <a:lnTo>
                  <a:pt x="1604" y="1244"/>
                </a:lnTo>
                <a:lnTo>
                  <a:pt x="1637" y="1244"/>
                </a:lnTo>
                <a:lnTo>
                  <a:pt x="1637" y="1244"/>
                </a:lnTo>
                <a:lnTo>
                  <a:pt x="1690" y="1244"/>
                </a:lnTo>
                <a:lnTo>
                  <a:pt x="1704" y="1242"/>
                </a:lnTo>
                <a:lnTo>
                  <a:pt x="1707" y="1241"/>
                </a:lnTo>
                <a:lnTo>
                  <a:pt x="1710" y="1238"/>
                </a:lnTo>
                <a:lnTo>
                  <a:pt x="1710" y="1238"/>
                </a:lnTo>
                <a:lnTo>
                  <a:pt x="1713" y="1227"/>
                </a:lnTo>
                <a:lnTo>
                  <a:pt x="1715" y="1214"/>
                </a:lnTo>
                <a:lnTo>
                  <a:pt x="1716" y="1195"/>
                </a:lnTo>
                <a:lnTo>
                  <a:pt x="1734" y="1189"/>
                </a:lnTo>
                <a:lnTo>
                  <a:pt x="1740" y="1098"/>
                </a:lnTo>
                <a:lnTo>
                  <a:pt x="1740" y="1019"/>
                </a:lnTo>
                <a:lnTo>
                  <a:pt x="1771" y="983"/>
                </a:lnTo>
                <a:lnTo>
                  <a:pt x="1771" y="953"/>
                </a:lnTo>
                <a:lnTo>
                  <a:pt x="1771" y="953"/>
                </a:lnTo>
                <a:lnTo>
                  <a:pt x="1783" y="945"/>
                </a:lnTo>
                <a:lnTo>
                  <a:pt x="1792" y="939"/>
                </a:lnTo>
                <a:lnTo>
                  <a:pt x="1795" y="936"/>
                </a:lnTo>
                <a:lnTo>
                  <a:pt x="1795" y="934"/>
                </a:lnTo>
                <a:lnTo>
                  <a:pt x="1795" y="934"/>
                </a:lnTo>
                <a:lnTo>
                  <a:pt x="1796" y="921"/>
                </a:lnTo>
                <a:lnTo>
                  <a:pt x="1798" y="897"/>
                </a:lnTo>
                <a:lnTo>
                  <a:pt x="1799" y="883"/>
                </a:lnTo>
                <a:lnTo>
                  <a:pt x="1799" y="871"/>
                </a:lnTo>
                <a:lnTo>
                  <a:pt x="1798" y="860"/>
                </a:lnTo>
                <a:lnTo>
                  <a:pt x="1796" y="857"/>
                </a:lnTo>
                <a:lnTo>
                  <a:pt x="1795" y="856"/>
                </a:lnTo>
                <a:lnTo>
                  <a:pt x="1795" y="856"/>
                </a:lnTo>
                <a:lnTo>
                  <a:pt x="1777" y="843"/>
                </a:lnTo>
                <a:lnTo>
                  <a:pt x="1777" y="843"/>
                </a:lnTo>
                <a:lnTo>
                  <a:pt x="1778" y="837"/>
                </a:lnTo>
                <a:lnTo>
                  <a:pt x="1778" y="833"/>
                </a:lnTo>
                <a:lnTo>
                  <a:pt x="1777" y="831"/>
                </a:lnTo>
                <a:lnTo>
                  <a:pt x="1777" y="831"/>
                </a:lnTo>
                <a:lnTo>
                  <a:pt x="1775" y="819"/>
                </a:lnTo>
                <a:lnTo>
                  <a:pt x="1775" y="792"/>
                </a:lnTo>
                <a:lnTo>
                  <a:pt x="1777" y="752"/>
                </a:lnTo>
                <a:lnTo>
                  <a:pt x="1746" y="710"/>
                </a:lnTo>
                <a:lnTo>
                  <a:pt x="1746" y="710"/>
                </a:lnTo>
                <a:lnTo>
                  <a:pt x="1739" y="692"/>
                </a:lnTo>
                <a:lnTo>
                  <a:pt x="1728" y="668"/>
                </a:lnTo>
                <a:lnTo>
                  <a:pt x="1728" y="668"/>
                </a:lnTo>
                <a:lnTo>
                  <a:pt x="1718" y="652"/>
                </a:lnTo>
                <a:lnTo>
                  <a:pt x="1710" y="643"/>
                </a:lnTo>
                <a:lnTo>
                  <a:pt x="1710" y="577"/>
                </a:lnTo>
                <a:lnTo>
                  <a:pt x="1710" y="577"/>
                </a:lnTo>
                <a:lnTo>
                  <a:pt x="1721" y="572"/>
                </a:lnTo>
                <a:lnTo>
                  <a:pt x="1746" y="560"/>
                </a:lnTo>
                <a:lnTo>
                  <a:pt x="1760" y="552"/>
                </a:lnTo>
                <a:lnTo>
                  <a:pt x="1774" y="543"/>
                </a:lnTo>
                <a:lnTo>
                  <a:pt x="1783" y="536"/>
                </a:lnTo>
                <a:lnTo>
                  <a:pt x="1787" y="531"/>
                </a:lnTo>
                <a:lnTo>
                  <a:pt x="1789" y="528"/>
                </a:lnTo>
                <a:lnTo>
                  <a:pt x="1789" y="528"/>
                </a:lnTo>
                <a:lnTo>
                  <a:pt x="1790" y="519"/>
                </a:lnTo>
                <a:lnTo>
                  <a:pt x="1790" y="508"/>
                </a:lnTo>
                <a:lnTo>
                  <a:pt x="1787" y="496"/>
                </a:lnTo>
                <a:lnTo>
                  <a:pt x="1781" y="482"/>
                </a:lnTo>
                <a:lnTo>
                  <a:pt x="1774" y="470"/>
                </a:lnTo>
                <a:lnTo>
                  <a:pt x="1763" y="461"/>
                </a:lnTo>
                <a:lnTo>
                  <a:pt x="1757" y="457"/>
                </a:lnTo>
                <a:lnTo>
                  <a:pt x="1749" y="454"/>
                </a:lnTo>
                <a:lnTo>
                  <a:pt x="1742" y="451"/>
                </a:lnTo>
                <a:lnTo>
                  <a:pt x="1734" y="449"/>
                </a:lnTo>
                <a:lnTo>
                  <a:pt x="1734" y="449"/>
                </a:lnTo>
                <a:lnTo>
                  <a:pt x="1718" y="449"/>
                </a:lnTo>
                <a:lnTo>
                  <a:pt x="1701" y="451"/>
                </a:lnTo>
                <a:lnTo>
                  <a:pt x="1686" y="454"/>
                </a:lnTo>
                <a:lnTo>
                  <a:pt x="1674" y="458"/>
                </a:lnTo>
                <a:lnTo>
                  <a:pt x="1662" y="466"/>
                </a:lnTo>
                <a:lnTo>
                  <a:pt x="1652" y="473"/>
                </a:lnTo>
                <a:lnTo>
                  <a:pt x="1646" y="482"/>
                </a:lnTo>
                <a:lnTo>
                  <a:pt x="1645" y="487"/>
                </a:lnTo>
                <a:lnTo>
                  <a:pt x="1643" y="492"/>
                </a:lnTo>
                <a:lnTo>
                  <a:pt x="1643" y="492"/>
                </a:lnTo>
                <a:lnTo>
                  <a:pt x="1642" y="513"/>
                </a:lnTo>
                <a:lnTo>
                  <a:pt x="1642" y="536"/>
                </a:lnTo>
                <a:lnTo>
                  <a:pt x="1643" y="558"/>
                </a:lnTo>
                <a:lnTo>
                  <a:pt x="1643" y="558"/>
                </a:lnTo>
                <a:lnTo>
                  <a:pt x="1640" y="581"/>
                </a:lnTo>
                <a:lnTo>
                  <a:pt x="1639" y="595"/>
                </a:lnTo>
                <a:lnTo>
                  <a:pt x="1637" y="601"/>
                </a:lnTo>
                <a:lnTo>
                  <a:pt x="1637" y="601"/>
                </a:lnTo>
                <a:lnTo>
                  <a:pt x="1624" y="593"/>
                </a:lnTo>
                <a:lnTo>
                  <a:pt x="1593" y="577"/>
                </a:lnTo>
                <a:lnTo>
                  <a:pt x="1564" y="561"/>
                </a:lnTo>
                <a:lnTo>
                  <a:pt x="1555" y="555"/>
                </a:lnTo>
                <a:lnTo>
                  <a:pt x="1552" y="552"/>
                </a:lnTo>
                <a:lnTo>
                  <a:pt x="1552" y="552"/>
                </a:lnTo>
                <a:lnTo>
                  <a:pt x="1549" y="546"/>
                </a:lnTo>
                <a:lnTo>
                  <a:pt x="1542" y="533"/>
                </a:lnTo>
                <a:lnTo>
                  <a:pt x="1514" y="489"/>
                </a:lnTo>
                <a:lnTo>
                  <a:pt x="1478" y="429"/>
                </a:lnTo>
                <a:lnTo>
                  <a:pt x="1443" y="370"/>
                </a:lnTo>
                <a:lnTo>
                  <a:pt x="1443" y="370"/>
                </a:lnTo>
                <a:lnTo>
                  <a:pt x="1425" y="341"/>
                </a:lnTo>
                <a:lnTo>
                  <a:pt x="1402" y="313"/>
                </a:lnTo>
                <a:lnTo>
                  <a:pt x="1378" y="284"/>
                </a:lnTo>
                <a:lnTo>
                  <a:pt x="1352" y="258"/>
                </a:lnTo>
                <a:lnTo>
                  <a:pt x="1308" y="216"/>
                </a:lnTo>
                <a:lnTo>
                  <a:pt x="1286" y="194"/>
                </a:lnTo>
                <a:lnTo>
                  <a:pt x="1286" y="194"/>
                </a:lnTo>
                <a:lnTo>
                  <a:pt x="1279" y="193"/>
                </a:lnTo>
                <a:lnTo>
                  <a:pt x="1266" y="190"/>
                </a:lnTo>
                <a:lnTo>
                  <a:pt x="1222" y="187"/>
                </a:lnTo>
                <a:lnTo>
                  <a:pt x="1093" y="179"/>
                </a:lnTo>
                <a:lnTo>
                  <a:pt x="910" y="170"/>
                </a:lnTo>
                <a:lnTo>
                  <a:pt x="910" y="146"/>
                </a:lnTo>
                <a:lnTo>
                  <a:pt x="879" y="134"/>
                </a:lnTo>
                <a:lnTo>
                  <a:pt x="879" y="134"/>
                </a:lnTo>
                <a:lnTo>
                  <a:pt x="882" y="131"/>
                </a:lnTo>
                <a:lnTo>
                  <a:pt x="888" y="120"/>
                </a:lnTo>
                <a:lnTo>
                  <a:pt x="891" y="111"/>
                </a:lnTo>
                <a:lnTo>
                  <a:pt x="894" y="99"/>
                </a:lnTo>
                <a:lnTo>
                  <a:pt x="896" y="85"/>
                </a:lnTo>
                <a:lnTo>
                  <a:pt x="897" y="67"/>
                </a:lnTo>
                <a:lnTo>
                  <a:pt x="897" y="67"/>
                </a:lnTo>
                <a:lnTo>
                  <a:pt x="897" y="58"/>
                </a:lnTo>
                <a:lnTo>
                  <a:pt x="896" y="49"/>
                </a:lnTo>
                <a:lnTo>
                  <a:pt x="893" y="41"/>
                </a:lnTo>
                <a:lnTo>
                  <a:pt x="890" y="35"/>
                </a:lnTo>
                <a:lnTo>
                  <a:pt x="885" y="29"/>
                </a:lnTo>
                <a:lnTo>
                  <a:pt x="881" y="23"/>
                </a:lnTo>
                <a:lnTo>
                  <a:pt x="870" y="14"/>
                </a:lnTo>
                <a:lnTo>
                  <a:pt x="858" y="8"/>
                </a:lnTo>
                <a:lnTo>
                  <a:pt x="846" y="3"/>
                </a:lnTo>
                <a:lnTo>
                  <a:pt x="832" y="0"/>
                </a:lnTo>
                <a:lnTo>
                  <a:pt x="819" y="0"/>
                </a:lnTo>
                <a:lnTo>
                  <a:pt x="819" y="0"/>
                </a:lnTo>
                <a:lnTo>
                  <a:pt x="805" y="2"/>
                </a:lnTo>
                <a:lnTo>
                  <a:pt x="793" y="6"/>
                </a:lnTo>
                <a:lnTo>
                  <a:pt x="781" y="12"/>
                </a:lnTo>
                <a:lnTo>
                  <a:pt x="770" y="21"/>
                </a:lnTo>
                <a:lnTo>
                  <a:pt x="759" y="30"/>
                </a:lnTo>
                <a:lnTo>
                  <a:pt x="752" y="43"/>
                </a:lnTo>
                <a:lnTo>
                  <a:pt x="747" y="55"/>
                </a:lnTo>
                <a:lnTo>
                  <a:pt x="746" y="67"/>
                </a:lnTo>
                <a:lnTo>
                  <a:pt x="746" y="67"/>
                </a:lnTo>
                <a:close/>
                <a:moveTo>
                  <a:pt x="176" y="534"/>
                </a:moveTo>
                <a:lnTo>
                  <a:pt x="176" y="534"/>
                </a:lnTo>
                <a:lnTo>
                  <a:pt x="200" y="475"/>
                </a:lnTo>
                <a:lnTo>
                  <a:pt x="235" y="390"/>
                </a:lnTo>
                <a:lnTo>
                  <a:pt x="235" y="390"/>
                </a:lnTo>
                <a:lnTo>
                  <a:pt x="252" y="357"/>
                </a:lnTo>
                <a:lnTo>
                  <a:pt x="273" y="319"/>
                </a:lnTo>
                <a:lnTo>
                  <a:pt x="294" y="285"/>
                </a:lnTo>
                <a:lnTo>
                  <a:pt x="303" y="273"/>
                </a:lnTo>
                <a:lnTo>
                  <a:pt x="309" y="267"/>
                </a:lnTo>
                <a:lnTo>
                  <a:pt x="309" y="267"/>
                </a:lnTo>
                <a:lnTo>
                  <a:pt x="315" y="264"/>
                </a:lnTo>
                <a:lnTo>
                  <a:pt x="323" y="263"/>
                </a:lnTo>
                <a:lnTo>
                  <a:pt x="341" y="261"/>
                </a:lnTo>
                <a:lnTo>
                  <a:pt x="364" y="261"/>
                </a:lnTo>
                <a:lnTo>
                  <a:pt x="364" y="261"/>
                </a:lnTo>
                <a:lnTo>
                  <a:pt x="347" y="297"/>
                </a:lnTo>
                <a:lnTo>
                  <a:pt x="315" y="370"/>
                </a:lnTo>
                <a:lnTo>
                  <a:pt x="315" y="370"/>
                </a:lnTo>
                <a:lnTo>
                  <a:pt x="308" y="391"/>
                </a:lnTo>
                <a:lnTo>
                  <a:pt x="299" y="417"/>
                </a:lnTo>
                <a:lnTo>
                  <a:pt x="283" y="470"/>
                </a:lnTo>
                <a:lnTo>
                  <a:pt x="267" y="534"/>
                </a:lnTo>
                <a:lnTo>
                  <a:pt x="176" y="534"/>
                </a:lnTo>
                <a:close/>
                <a:moveTo>
                  <a:pt x="303" y="540"/>
                </a:moveTo>
                <a:lnTo>
                  <a:pt x="303" y="540"/>
                </a:lnTo>
                <a:lnTo>
                  <a:pt x="305" y="523"/>
                </a:lnTo>
                <a:lnTo>
                  <a:pt x="312" y="486"/>
                </a:lnTo>
                <a:lnTo>
                  <a:pt x="321" y="437"/>
                </a:lnTo>
                <a:lnTo>
                  <a:pt x="327" y="411"/>
                </a:lnTo>
                <a:lnTo>
                  <a:pt x="333" y="388"/>
                </a:lnTo>
                <a:lnTo>
                  <a:pt x="333" y="388"/>
                </a:lnTo>
                <a:lnTo>
                  <a:pt x="349" y="344"/>
                </a:lnTo>
                <a:lnTo>
                  <a:pt x="364" y="303"/>
                </a:lnTo>
                <a:lnTo>
                  <a:pt x="382" y="261"/>
                </a:lnTo>
                <a:lnTo>
                  <a:pt x="430" y="261"/>
                </a:lnTo>
                <a:lnTo>
                  <a:pt x="430" y="261"/>
                </a:lnTo>
                <a:lnTo>
                  <a:pt x="423" y="287"/>
                </a:lnTo>
                <a:lnTo>
                  <a:pt x="417" y="313"/>
                </a:lnTo>
                <a:lnTo>
                  <a:pt x="412" y="340"/>
                </a:lnTo>
                <a:lnTo>
                  <a:pt x="412" y="340"/>
                </a:lnTo>
                <a:lnTo>
                  <a:pt x="399" y="454"/>
                </a:lnTo>
                <a:lnTo>
                  <a:pt x="388" y="540"/>
                </a:lnTo>
                <a:lnTo>
                  <a:pt x="388" y="540"/>
                </a:lnTo>
                <a:lnTo>
                  <a:pt x="346" y="542"/>
                </a:lnTo>
                <a:lnTo>
                  <a:pt x="317" y="542"/>
                </a:lnTo>
                <a:lnTo>
                  <a:pt x="303" y="540"/>
                </a:lnTo>
                <a:lnTo>
                  <a:pt x="303" y="540"/>
                </a:lnTo>
                <a:close/>
                <a:moveTo>
                  <a:pt x="1480" y="540"/>
                </a:moveTo>
                <a:lnTo>
                  <a:pt x="1480" y="540"/>
                </a:lnTo>
                <a:lnTo>
                  <a:pt x="1463" y="534"/>
                </a:lnTo>
                <a:lnTo>
                  <a:pt x="1422" y="519"/>
                </a:lnTo>
                <a:lnTo>
                  <a:pt x="1396" y="511"/>
                </a:lnTo>
                <a:lnTo>
                  <a:pt x="1372" y="504"/>
                </a:lnTo>
                <a:lnTo>
                  <a:pt x="1348" y="499"/>
                </a:lnTo>
                <a:lnTo>
                  <a:pt x="1328" y="498"/>
                </a:lnTo>
                <a:lnTo>
                  <a:pt x="1328" y="498"/>
                </a:lnTo>
                <a:lnTo>
                  <a:pt x="1189" y="499"/>
                </a:lnTo>
                <a:lnTo>
                  <a:pt x="1117" y="502"/>
                </a:lnTo>
                <a:lnTo>
                  <a:pt x="1095" y="502"/>
                </a:lnTo>
                <a:lnTo>
                  <a:pt x="1085" y="504"/>
                </a:lnTo>
                <a:lnTo>
                  <a:pt x="1085" y="504"/>
                </a:lnTo>
                <a:lnTo>
                  <a:pt x="1081" y="508"/>
                </a:lnTo>
                <a:lnTo>
                  <a:pt x="1070" y="514"/>
                </a:lnTo>
                <a:lnTo>
                  <a:pt x="1055" y="522"/>
                </a:lnTo>
                <a:lnTo>
                  <a:pt x="1025" y="522"/>
                </a:lnTo>
                <a:lnTo>
                  <a:pt x="1025" y="522"/>
                </a:lnTo>
                <a:lnTo>
                  <a:pt x="1023" y="519"/>
                </a:lnTo>
                <a:lnTo>
                  <a:pt x="1022" y="517"/>
                </a:lnTo>
                <a:lnTo>
                  <a:pt x="1019" y="516"/>
                </a:lnTo>
                <a:lnTo>
                  <a:pt x="1019" y="516"/>
                </a:lnTo>
                <a:lnTo>
                  <a:pt x="966" y="508"/>
                </a:lnTo>
                <a:lnTo>
                  <a:pt x="916" y="504"/>
                </a:lnTo>
                <a:lnTo>
                  <a:pt x="861" y="498"/>
                </a:lnTo>
                <a:lnTo>
                  <a:pt x="861" y="498"/>
                </a:lnTo>
                <a:lnTo>
                  <a:pt x="828" y="496"/>
                </a:lnTo>
                <a:lnTo>
                  <a:pt x="785" y="496"/>
                </a:lnTo>
                <a:lnTo>
                  <a:pt x="690" y="499"/>
                </a:lnTo>
                <a:lnTo>
                  <a:pt x="570" y="504"/>
                </a:lnTo>
                <a:lnTo>
                  <a:pt x="570" y="504"/>
                </a:lnTo>
                <a:lnTo>
                  <a:pt x="565" y="505"/>
                </a:lnTo>
                <a:lnTo>
                  <a:pt x="559" y="510"/>
                </a:lnTo>
                <a:lnTo>
                  <a:pt x="552" y="516"/>
                </a:lnTo>
                <a:lnTo>
                  <a:pt x="552" y="516"/>
                </a:lnTo>
                <a:lnTo>
                  <a:pt x="552" y="510"/>
                </a:lnTo>
                <a:lnTo>
                  <a:pt x="550" y="496"/>
                </a:lnTo>
                <a:lnTo>
                  <a:pt x="547" y="479"/>
                </a:lnTo>
                <a:lnTo>
                  <a:pt x="544" y="473"/>
                </a:lnTo>
                <a:lnTo>
                  <a:pt x="540" y="467"/>
                </a:lnTo>
                <a:lnTo>
                  <a:pt x="540" y="467"/>
                </a:lnTo>
                <a:lnTo>
                  <a:pt x="537" y="466"/>
                </a:lnTo>
                <a:lnTo>
                  <a:pt x="532" y="464"/>
                </a:lnTo>
                <a:lnTo>
                  <a:pt x="520" y="461"/>
                </a:lnTo>
                <a:lnTo>
                  <a:pt x="506" y="460"/>
                </a:lnTo>
                <a:lnTo>
                  <a:pt x="490" y="460"/>
                </a:lnTo>
                <a:lnTo>
                  <a:pt x="461" y="461"/>
                </a:lnTo>
                <a:lnTo>
                  <a:pt x="449" y="461"/>
                </a:lnTo>
                <a:lnTo>
                  <a:pt x="449" y="461"/>
                </a:lnTo>
                <a:lnTo>
                  <a:pt x="455" y="425"/>
                </a:lnTo>
                <a:lnTo>
                  <a:pt x="467" y="364"/>
                </a:lnTo>
                <a:lnTo>
                  <a:pt x="467" y="364"/>
                </a:lnTo>
                <a:lnTo>
                  <a:pt x="474" y="334"/>
                </a:lnTo>
                <a:lnTo>
                  <a:pt x="485" y="297"/>
                </a:lnTo>
                <a:lnTo>
                  <a:pt x="496" y="266"/>
                </a:lnTo>
                <a:lnTo>
                  <a:pt x="500" y="253"/>
                </a:lnTo>
                <a:lnTo>
                  <a:pt x="503" y="249"/>
                </a:lnTo>
                <a:lnTo>
                  <a:pt x="503" y="249"/>
                </a:lnTo>
                <a:lnTo>
                  <a:pt x="512" y="247"/>
                </a:lnTo>
                <a:lnTo>
                  <a:pt x="535" y="244"/>
                </a:lnTo>
                <a:lnTo>
                  <a:pt x="608" y="241"/>
                </a:lnTo>
                <a:lnTo>
                  <a:pt x="706" y="238"/>
                </a:lnTo>
                <a:lnTo>
                  <a:pt x="813" y="237"/>
                </a:lnTo>
                <a:lnTo>
                  <a:pt x="813" y="237"/>
                </a:lnTo>
                <a:lnTo>
                  <a:pt x="946" y="238"/>
                </a:lnTo>
                <a:lnTo>
                  <a:pt x="1105" y="243"/>
                </a:lnTo>
                <a:lnTo>
                  <a:pt x="1178" y="244"/>
                </a:lnTo>
                <a:lnTo>
                  <a:pt x="1240" y="247"/>
                </a:lnTo>
                <a:lnTo>
                  <a:pt x="1284" y="252"/>
                </a:lnTo>
                <a:lnTo>
                  <a:pt x="1298" y="253"/>
                </a:lnTo>
                <a:lnTo>
                  <a:pt x="1304" y="255"/>
                </a:lnTo>
                <a:lnTo>
                  <a:pt x="1304" y="255"/>
                </a:lnTo>
                <a:lnTo>
                  <a:pt x="1310" y="260"/>
                </a:lnTo>
                <a:lnTo>
                  <a:pt x="1317" y="269"/>
                </a:lnTo>
                <a:lnTo>
                  <a:pt x="1337" y="293"/>
                </a:lnTo>
                <a:lnTo>
                  <a:pt x="1395" y="370"/>
                </a:lnTo>
                <a:lnTo>
                  <a:pt x="1395" y="370"/>
                </a:lnTo>
                <a:lnTo>
                  <a:pt x="1431" y="422"/>
                </a:lnTo>
                <a:lnTo>
                  <a:pt x="1467" y="476"/>
                </a:lnTo>
                <a:lnTo>
                  <a:pt x="1496" y="520"/>
                </a:lnTo>
                <a:lnTo>
                  <a:pt x="1510" y="540"/>
                </a:lnTo>
                <a:lnTo>
                  <a:pt x="1510" y="540"/>
                </a:lnTo>
                <a:lnTo>
                  <a:pt x="1480" y="540"/>
                </a:lnTo>
                <a:lnTo>
                  <a:pt x="1480" y="540"/>
                </a:lnTo>
                <a:close/>
                <a:moveTo>
                  <a:pt x="1510" y="540"/>
                </a:moveTo>
                <a:lnTo>
                  <a:pt x="1510" y="540"/>
                </a:lnTo>
                <a:lnTo>
                  <a:pt x="1510" y="540"/>
                </a:lnTo>
                <a:lnTo>
                  <a:pt x="1510" y="540"/>
                </a:lnTo>
                <a:lnTo>
                  <a:pt x="1510" y="540"/>
                </a:lnTo>
                <a:lnTo>
                  <a:pt x="1510" y="540"/>
                </a:lnTo>
                <a:close/>
                <a:moveTo>
                  <a:pt x="873" y="686"/>
                </a:moveTo>
                <a:lnTo>
                  <a:pt x="873" y="686"/>
                </a:lnTo>
                <a:lnTo>
                  <a:pt x="878" y="692"/>
                </a:lnTo>
                <a:lnTo>
                  <a:pt x="887" y="708"/>
                </a:lnTo>
                <a:lnTo>
                  <a:pt x="891" y="721"/>
                </a:lnTo>
                <a:lnTo>
                  <a:pt x="897" y="734"/>
                </a:lnTo>
                <a:lnTo>
                  <a:pt x="900" y="748"/>
                </a:lnTo>
                <a:lnTo>
                  <a:pt x="903" y="765"/>
                </a:lnTo>
                <a:lnTo>
                  <a:pt x="903" y="765"/>
                </a:lnTo>
                <a:lnTo>
                  <a:pt x="910" y="825"/>
                </a:lnTo>
                <a:lnTo>
                  <a:pt x="679" y="825"/>
                </a:lnTo>
                <a:lnTo>
                  <a:pt x="673" y="692"/>
                </a:lnTo>
                <a:lnTo>
                  <a:pt x="873" y="686"/>
                </a:lnTo>
                <a:close/>
                <a:moveTo>
                  <a:pt x="1492" y="692"/>
                </a:moveTo>
                <a:lnTo>
                  <a:pt x="1704" y="692"/>
                </a:lnTo>
                <a:lnTo>
                  <a:pt x="1704" y="692"/>
                </a:lnTo>
                <a:lnTo>
                  <a:pt x="1702" y="752"/>
                </a:lnTo>
                <a:lnTo>
                  <a:pt x="1702" y="793"/>
                </a:lnTo>
                <a:lnTo>
                  <a:pt x="1702" y="809"/>
                </a:lnTo>
                <a:lnTo>
                  <a:pt x="1704" y="813"/>
                </a:lnTo>
                <a:lnTo>
                  <a:pt x="1492" y="813"/>
                </a:lnTo>
                <a:lnTo>
                  <a:pt x="1492" y="692"/>
                </a:lnTo>
                <a:close/>
                <a:moveTo>
                  <a:pt x="1079" y="916"/>
                </a:moveTo>
                <a:lnTo>
                  <a:pt x="1334" y="916"/>
                </a:lnTo>
                <a:lnTo>
                  <a:pt x="1334" y="1038"/>
                </a:lnTo>
                <a:lnTo>
                  <a:pt x="1079" y="1038"/>
                </a:lnTo>
                <a:lnTo>
                  <a:pt x="1079" y="916"/>
                </a:lnTo>
                <a:close/>
              </a:path>
            </a:pathLst>
          </a:custGeom>
          <a:gradFill flip="none" rotWithShape="1">
            <a:gsLst>
              <a:gs pos="0">
                <a:srgbClr val="00206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2">
            <a:extLst>
              <a:ext uri="{FF2B5EF4-FFF2-40B4-BE49-F238E27FC236}">
                <a16:creationId xmlns:a16="http://schemas.microsoft.com/office/drawing/2014/main" id="{35AC14D6-6888-4ED6-AA5E-8D9E63192FB3}"/>
              </a:ext>
            </a:extLst>
          </p:cNvPr>
          <p:cNvSpPr>
            <a:spLocks noEditPoints="1"/>
          </p:cNvSpPr>
          <p:nvPr/>
        </p:nvSpPr>
        <p:spPr bwMode="auto">
          <a:xfrm>
            <a:off x="6123130" y="4921663"/>
            <a:ext cx="1435963" cy="1311097"/>
          </a:xfrm>
          <a:custGeom>
            <a:avLst/>
            <a:gdLst>
              <a:gd name="T0" fmla="*/ 280 w 1449"/>
              <a:gd name="T1" fmla="*/ 138 h 1323"/>
              <a:gd name="T2" fmla="*/ 213 w 1449"/>
              <a:gd name="T3" fmla="*/ 176 h 1323"/>
              <a:gd name="T4" fmla="*/ 171 w 1449"/>
              <a:gd name="T5" fmla="*/ 243 h 1323"/>
              <a:gd name="T6" fmla="*/ 38 w 1449"/>
              <a:gd name="T7" fmla="*/ 580 h 1323"/>
              <a:gd name="T8" fmla="*/ 68 w 1449"/>
              <a:gd name="T9" fmla="*/ 1121 h 1323"/>
              <a:gd name="T10" fmla="*/ 97 w 1449"/>
              <a:gd name="T11" fmla="*/ 1241 h 1323"/>
              <a:gd name="T12" fmla="*/ 139 w 1449"/>
              <a:gd name="T13" fmla="*/ 1268 h 1323"/>
              <a:gd name="T14" fmla="*/ 227 w 1449"/>
              <a:gd name="T15" fmla="*/ 1261 h 1323"/>
              <a:gd name="T16" fmla="*/ 259 w 1449"/>
              <a:gd name="T17" fmla="*/ 1220 h 1323"/>
              <a:gd name="T18" fmla="*/ 288 w 1449"/>
              <a:gd name="T19" fmla="*/ 1153 h 1323"/>
              <a:gd name="T20" fmla="*/ 306 w 1449"/>
              <a:gd name="T21" fmla="*/ 1156 h 1323"/>
              <a:gd name="T22" fmla="*/ 423 w 1449"/>
              <a:gd name="T23" fmla="*/ 1144 h 1323"/>
              <a:gd name="T24" fmla="*/ 991 w 1449"/>
              <a:gd name="T25" fmla="*/ 1236 h 1323"/>
              <a:gd name="T26" fmla="*/ 1015 w 1449"/>
              <a:gd name="T27" fmla="*/ 1305 h 1323"/>
              <a:gd name="T28" fmla="*/ 1097 w 1449"/>
              <a:gd name="T29" fmla="*/ 1323 h 1323"/>
              <a:gd name="T30" fmla="*/ 1170 w 1449"/>
              <a:gd name="T31" fmla="*/ 1303 h 1323"/>
              <a:gd name="T32" fmla="*/ 1196 w 1449"/>
              <a:gd name="T33" fmla="*/ 1247 h 1323"/>
              <a:gd name="T34" fmla="*/ 1285 w 1449"/>
              <a:gd name="T35" fmla="*/ 1063 h 1323"/>
              <a:gd name="T36" fmla="*/ 1307 w 1449"/>
              <a:gd name="T37" fmla="*/ 1086 h 1323"/>
              <a:gd name="T38" fmla="*/ 1385 w 1449"/>
              <a:gd name="T39" fmla="*/ 1082 h 1323"/>
              <a:gd name="T40" fmla="*/ 1404 w 1449"/>
              <a:gd name="T41" fmla="*/ 956 h 1323"/>
              <a:gd name="T42" fmla="*/ 1378 w 1449"/>
              <a:gd name="T43" fmla="*/ 649 h 1323"/>
              <a:gd name="T44" fmla="*/ 1425 w 1449"/>
              <a:gd name="T45" fmla="*/ 555 h 1323"/>
              <a:gd name="T46" fmla="*/ 1446 w 1449"/>
              <a:gd name="T47" fmla="*/ 537 h 1323"/>
              <a:gd name="T48" fmla="*/ 1438 w 1449"/>
              <a:gd name="T49" fmla="*/ 490 h 1323"/>
              <a:gd name="T50" fmla="*/ 1343 w 1449"/>
              <a:gd name="T51" fmla="*/ 493 h 1323"/>
              <a:gd name="T52" fmla="*/ 1237 w 1449"/>
              <a:gd name="T53" fmla="*/ 261 h 1323"/>
              <a:gd name="T54" fmla="*/ 1202 w 1449"/>
              <a:gd name="T55" fmla="*/ 197 h 1323"/>
              <a:gd name="T56" fmla="*/ 1099 w 1449"/>
              <a:gd name="T57" fmla="*/ 134 h 1323"/>
              <a:gd name="T58" fmla="*/ 934 w 1449"/>
              <a:gd name="T59" fmla="*/ 126 h 1323"/>
              <a:gd name="T60" fmla="*/ 799 w 1449"/>
              <a:gd name="T61" fmla="*/ 85 h 1323"/>
              <a:gd name="T62" fmla="*/ 806 w 1449"/>
              <a:gd name="T63" fmla="*/ 37 h 1323"/>
              <a:gd name="T64" fmla="*/ 762 w 1449"/>
              <a:gd name="T65" fmla="*/ 0 h 1323"/>
              <a:gd name="T66" fmla="*/ 706 w 1449"/>
              <a:gd name="T67" fmla="*/ 11 h 1323"/>
              <a:gd name="T68" fmla="*/ 691 w 1449"/>
              <a:gd name="T69" fmla="*/ 61 h 1323"/>
              <a:gd name="T70" fmla="*/ 680 w 1449"/>
              <a:gd name="T71" fmla="*/ 135 h 1323"/>
              <a:gd name="T72" fmla="*/ 101 w 1449"/>
              <a:gd name="T73" fmla="*/ 546 h 1323"/>
              <a:gd name="T74" fmla="*/ 614 w 1449"/>
              <a:gd name="T75" fmla="*/ 222 h 1323"/>
              <a:gd name="T76" fmla="*/ 961 w 1449"/>
              <a:gd name="T77" fmla="*/ 566 h 1323"/>
              <a:gd name="T78" fmla="*/ 138 w 1449"/>
              <a:gd name="T79" fmla="*/ 564 h 1323"/>
              <a:gd name="T80" fmla="*/ 1125 w 1449"/>
              <a:gd name="T81" fmla="*/ 208 h 1323"/>
              <a:gd name="T82" fmla="*/ 1185 w 1449"/>
              <a:gd name="T83" fmla="*/ 244 h 1323"/>
              <a:gd name="T84" fmla="*/ 1240 w 1449"/>
              <a:gd name="T85" fmla="*/ 473 h 1323"/>
              <a:gd name="T86" fmla="*/ 1197 w 1449"/>
              <a:gd name="T87" fmla="*/ 555 h 1323"/>
              <a:gd name="T88" fmla="*/ 1266 w 1449"/>
              <a:gd name="T89" fmla="*/ 387 h 1323"/>
              <a:gd name="T90" fmla="*/ 1308 w 1449"/>
              <a:gd name="T91" fmla="*/ 566 h 1323"/>
              <a:gd name="T92" fmla="*/ 1270 w 1449"/>
              <a:gd name="T93" fmla="*/ 560 h 1323"/>
              <a:gd name="T94" fmla="*/ 1029 w 1449"/>
              <a:gd name="T95" fmla="*/ 555 h 1323"/>
              <a:gd name="T96" fmla="*/ 1069 w 1449"/>
              <a:gd name="T97" fmla="*/ 736 h 1323"/>
              <a:gd name="T98" fmla="*/ 1058 w 1449"/>
              <a:gd name="T99" fmla="*/ 731 h 1323"/>
              <a:gd name="T100" fmla="*/ 961 w 1449"/>
              <a:gd name="T101" fmla="*/ 599 h 1323"/>
              <a:gd name="T102" fmla="*/ 53 w 1449"/>
              <a:gd name="T103" fmla="*/ 743 h 1323"/>
              <a:gd name="T104" fmla="*/ 56 w 1449"/>
              <a:gd name="T105" fmla="*/ 580 h 1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49" h="1323">
                <a:moveTo>
                  <a:pt x="680" y="135"/>
                </a:moveTo>
                <a:lnTo>
                  <a:pt x="680" y="135"/>
                </a:lnTo>
                <a:lnTo>
                  <a:pt x="489" y="135"/>
                </a:lnTo>
                <a:lnTo>
                  <a:pt x="350" y="135"/>
                </a:lnTo>
                <a:lnTo>
                  <a:pt x="298" y="138"/>
                </a:lnTo>
                <a:lnTo>
                  <a:pt x="280" y="138"/>
                </a:lnTo>
                <a:lnTo>
                  <a:pt x="270" y="140"/>
                </a:lnTo>
                <a:lnTo>
                  <a:pt x="270" y="140"/>
                </a:lnTo>
                <a:lnTo>
                  <a:pt x="256" y="146"/>
                </a:lnTo>
                <a:lnTo>
                  <a:pt x="242" y="153"/>
                </a:lnTo>
                <a:lnTo>
                  <a:pt x="227" y="164"/>
                </a:lnTo>
                <a:lnTo>
                  <a:pt x="213" y="176"/>
                </a:lnTo>
                <a:lnTo>
                  <a:pt x="200" y="188"/>
                </a:lnTo>
                <a:lnTo>
                  <a:pt x="189" y="199"/>
                </a:lnTo>
                <a:lnTo>
                  <a:pt x="182" y="210"/>
                </a:lnTo>
                <a:lnTo>
                  <a:pt x="179" y="217"/>
                </a:lnTo>
                <a:lnTo>
                  <a:pt x="179" y="217"/>
                </a:lnTo>
                <a:lnTo>
                  <a:pt x="171" y="243"/>
                </a:lnTo>
                <a:lnTo>
                  <a:pt x="163" y="257"/>
                </a:lnTo>
                <a:lnTo>
                  <a:pt x="163" y="257"/>
                </a:lnTo>
                <a:lnTo>
                  <a:pt x="148" y="302"/>
                </a:lnTo>
                <a:lnTo>
                  <a:pt x="116" y="399"/>
                </a:lnTo>
                <a:lnTo>
                  <a:pt x="72" y="542"/>
                </a:lnTo>
                <a:lnTo>
                  <a:pt x="38" y="580"/>
                </a:lnTo>
                <a:lnTo>
                  <a:pt x="38" y="754"/>
                </a:lnTo>
                <a:lnTo>
                  <a:pt x="0" y="827"/>
                </a:lnTo>
                <a:lnTo>
                  <a:pt x="0" y="1086"/>
                </a:lnTo>
                <a:lnTo>
                  <a:pt x="33" y="1121"/>
                </a:lnTo>
                <a:lnTo>
                  <a:pt x="68" y="1121"/>
                </a:lnTo>
                <a:lnTo>
                  <a:pt x="68" y="1121"/>
                </a:lnTo>
                <a:lnTo>
                  <a:pt x="68" y="1133"/>
                </a:lnTo>
                <a:lnTo>
                  <a:pt x="72" y="1165"/>
                </a:lnTo>
                <a:lnTo>
                  <a:pt x="76" y="1185"/>
                </a:lnTo>
                <a:lnTo>
                  <a:pt x="80" y="1205"/>
                </a:lnTo>
                <a:lnTo>
                  <a:pt x="88" y="1224"/>
                </a:lnTo>
                <a:lnTo>
                  <a:pt x="97" y="1241"/>
                </a:lnTo>
                <a:lnTo>
                  <a:pt x="97" y="1241"/>
                </a:lnTo>
                <a:lnTo>
                  <a:pt x="103" y="1249"/>
                </a:lnTo>
                <a:lnTo>
                  <a:pt x="109" y="1256"/>
                </a:lnTo>
                <a:lnTo>
                  <a:pt x="118" y="1261"/>
                </a:lnTo>
                <a:lnTo>
                  <a:pt x="129" y="1265"/>
                </a:lnTo>
                <a:lnTo>
                  <a:pt x="139" y="1268"/>
                </a:lnTo>
                <a:lnTo>
                  <a:pt x="150" y="1270"/>
                </a:lnTo>
                <a:lnTo>
                  <a:pt x="162" y="1270"/>
                </a:lnTo>
                <a:lnTo>
                  <a:pt x="174" y="1271"/>
                </a:lnTo>
                <a:lnTo>
                  <a:pt x="197" y="1268"/>
                </a:lnTo>
                <a:lnTo>
                  <a:pt x="218" y="1264"/>
                </a:lnTo>
                <a:lnTo>
                  <a:pt x="227" y="1261"/>
                </a:lnTo>
                <a:lnTo>
                  <a:pt x="235" y="1256"/>
                </a:lnTo>
                <a:lnTo>
                  <a:pt x="241" y="1252"/>
                </a:lnTo>
                <a:lnTo>
                  <a:pt x="247" y="1247"/>
                </a:lnTo>
                <a:lnTo>
                  <a:pt x="247" y="1247"/>
                </a:lnTo>
                <a:lnTo>
                  <a:pt x="253" y="1235"/>
                </a:lnTo>
                <a:lnTo>
                  <a:pt x="259" y="1220"/>
                </a:lnTo>
                <a:lnTo>
                  <a:pt x="263" y="1205"/>
                </a:lnTo>
                <a:lnTo>
                  <a:pt x="267" y="1189"/>
                </a:lnTo>
                <a:lnTo>
                  <a:pt x="270" y="1165"/>
                </a:lnTo>
                <a:lnTo>
                  <a:pt x="270" y="1154"/>
                </a:lnTo>
                <a:lnTo>
                  <a:pt x="270" y="1154"/>
                </a:lnTo>
                <a:lnTo>
                  <a:pt x="288" y="1153"/>
                </a:lnTo>
                <a:lnTo>
                  <a:pt x="298" y="1151"/>
                </a:lnTo>
                <a:lnTo>
                  <a:pt x="303" y="1153"/>
                </a:lnTo>
                <a:lnTo>
                  <a:pt x="304" y="1154"/>
                </a:lnTo>
                <a:lnTo>
                  <a:pt x="304" y="1154"/>
                </a:lnTo>
                <a:lnTo>
                  <a:pt x="304" y="1156"/>
                </a:lnTo>
                <a:lnTo>
                  <a:pt x="306" y="1156"/>
                </a:lnTo>
                <a:lnTo>
                  <a:pt x="312" y="1153"/>
                </a:lnTo>
                <a:lnTo>
                  <a:pt x="317" y="1148"/>
                </a:lnTo>
                <a:lnTo>
                  <a:pt x="318" y="1145"/>
                </a:lnTo>
                <a:lnTo>
                  <a:pt x="318" y="1145"/>
                </a:lnTo>
                <a:lnTo>
                  <a:pt x="347" y="1144"/>
                </a:lnTo>
                <a:lnTo>
                  <a:pt x="423" y="1144"/>
                </a:lnTo>
                <a:lnTo>
                  <a:pt x="652" y="1144"/>
                </a:lnTo>
                <a:lnTo>
                  <a:pt x="985" y="1145"/>
                </a:lnTo>
                <a:lnTo>
                  <a:pt x="985" y="1145"/>
                </a:lnTo>
                <a:lnTo>
                  <a:pt x="985" y="1165"/>
                </a:lnTo>
                <a:lnTo>
                  <a:pt x="988" y="1211"/>
                </a:lnTo>
                <a:lnTo>
                  <a:pt x="991" y="1236"/>
                </a:lnTo>
                <a:lnTo>
                  <a:pt x="996" y="1262"/>
                </a:lnTo>
                <a:lnTo>
                  <a:pt x="1002" y="1283"/>
                </a:lnTo>
                <a:lnTo>
                  <a:pt x="1005" y="1293"/>
                </a:lnTo>
                <a:lnTo>
                  <a:pt x="1009" y="1300"/>
                </a:lnTo>
                <a:lnTo>
                  <a:pt x="1009" y="1300"/>
                </a:lnTo>
                <a:lnTo>
                  <a:pt x="1015" y="1305"/>
                </a:lnTo>
                <a:lnTo>
                  <a:pt x="1023" y="1311"/>
                </a:lnTo>
                <a:lnTo>
                  <a:pt x="1032" y="1314"/>
                </a:lnTo>
                <a:lnTo>
                  <a:pt x="1043" y="1318"/>
                </a:lnTo>
                <a:lnTo>
                  <a:pt x="1055" y="1320"/>
                </a:lnTo>
                <a:lnTo>
                  <a:pt x="1069" y="1321"/>
                </a:lnTo>
                <a:lnTo>
                  <a:pt x="1097" y="1323"/>
                </a:lnTo>
                <a:lnTo>
                  <a:pt x="1111" y="1321"/>
                </a:lnTo>
                <a:lnTo>
                  <a:pt x="1125" y="1320"/>
                </a:lnTo>
                <a:lnTo>
                  <a:pt x="1138" y="1317"/>
                </a:lnTo>
                <a:lnTo>
                  <a:pt x="1150" y="1314"/>
                </a:lnTo>
                <a:lnTo>
                  <a:pt x="1161" y="1309"/>
                </a:lnTo>
                <a:lnTo>
                  <a:pt x="1170" y="1303"/>
                </a:lnTo>
                <a:lnTo>
                  <a:pt x="1178" y="1297"/>
                </a:lnTo>
                <a:lnTo>
                  <a:pt x="1184" y="1289"/>
                </a:lnTo>
                <a:lnTo>
                  <a:pt x="1184" y="1289"/>
                </a:lnTo>
                <a:lnTo>
                  <a:pt x="1187" y="1280"/>
                </a:lnTo>
                <a:lnTo>
                  <a:pt x="1191" y="1271"/>
                </a:lnTo>
                <a:lnTo>
                  <a:pt x="1196" y="1247"/>
                </a:lnTo>
                <a:lnTo>
                  <a:pt x="1200" y="1220"/>
                </a:lnTo>
                <a:lnTo>
                  <a:pt x="1203" y="1192"/>
                </a:lnTo>
                <a:lnTo>
                  <a:pt x="1206" y="1145"/>
                </a:lnTo>
                <a:lnTo>
                  <a:pt x="1208" y="1126"/>
                </a:lnTo>
                <a:lnTo>
                  <a:pt x="1285" y="1063"/>
                </a:lnTo>
                <a:lnTo>
                  <a:pt x="1285" y="1063"/>
                </a:lnTo>
                <a:lnTo>
                  <a:pt x="1285" y="1067"/>
                </a:lnTo>
                <a:lnTo>
                  <a:pt x="1285" y="1070"/>
                </a:lnTo>
                <a:lnTo>
                  <a:pt x="1288" y="1074"/>
                </a:lnTo>
                <a:lnTo>
                  <a:pt x="1291" y="1079"/>
                </a:lnTo>
                <a:lnTo>
                  <a:pt x="1297" y="1083"/>
                </a:lnTo>
                <a:lnTo>
                  <a:pt x="1307" y="1086"/>
                </a:lnTo>
                <a:lnTo>
                  <a:pt x="1319" y="1086"/>
                </a:lnTo>
                <a:lnTo>
                  <a:pt x="1319" y="1086"/>
                </a:lnTo>
                <a:lnTo>
                  <a:pt x="1344" y="1088"/>
                </a:lnTo>
                <a:lnTo>
                  <a:pt x="1369" y="1086"/>
                </a:lnTo>
                <a:lnTo>
                  <a:pt x="1378" y="1085"/>
                </a:lnTo>
                <a:lnTo>
                  <a:pt x="1385" y="1082"/>
                </a:lnTo>
                <a:lnTo>
                  <a:pt x="1391" y="1077"/>
                </a:lnTo>
                <a:lnTo>
                  <a:pt x="1396" y="1073"/>
                </a:lnTo>
                <a:lnTo>
                  <a:pt x="1396" y="1073"/>
                </a:lnTo>
                <a:lnTo>
                  <a:pt x="1399" y="1059"/>
                </a:lnTo>
                <a:lnTo>
                  <a:pt x="1401" y="1032"/>
                </a:lnTo>
                <a:lnTo>
                  <a:pt x="1404" y="956"/>
                </a:lnTo>
                <a:lnTo>
                  <a:pt x="1405" y="850"/>
                </a:lnTo>
                <a:lnTo>
                  <a:pt x="1411" y="816"/>
                </a:lnTo>
                <a:lnTo>
                  <a:pt x="1401" y="710"/>
                </a:lnTo>
                <a:lnTo>
                  <a:pt x="1381" y="677"/>
                </a:lnTo>
                <a:lnTo>
                  <a:pt x="1381" y="677"/>
                </a:lnTo>
                <a:lnTo>
                  <a:pt x="1378" y="649"/>
                </a:lnTo>
                <a:lnTo>
                  <a:pt x="1375" y="631"/>
                </a:lnTo>
                <a:lnTo>
                  <a:pt x="1372" y="619"/>
                </a:lnTo>
                <a:lnTo>
                  <a:pt x="1372" y="619"/>
                </a:lnTo>
                <a:lnTo>
                  <a:pt x="1347" y="560"/>
                </a:lnTo>
                <a:lnTo>
                  <a:pt x="1357" y="555"/>
                </a:lnTo>
                <a:lnTo>
                  <a:pt x="1425" y="555"/>
                </a:lnTo>
                <a:lnTo>
                  <a:pt x="1425" y="555"/>
                </a:lnTo>
                <a:lnTo>
                  <a:pt x="1429" y="554"/>
                </a:lnTo>
                <a:lnTo>
                  <a:pt x="1432" y="552"/>
                </a:lnTo>
                <a:lnTo>
                  <a:pt x="1437" y="549"/>
                </a:lnTo>
                <a:lnTo>
                  <a:pt x="1441" y="545"/>
                </a:lnTo>
                <a:lnTo>
                  <a:pt x="1446" y="537"/>
                </a:lnTo>
                <a:lnTo>
                  <a:pt x="1448" y="528"/>
                </a:lnTo>
                <a:lnTo>
                  <a:pt x="1449" y="517"/>
                </a:lnTo>
                <a:lnTo>
                  <a:pt x="1449" y="517"/>
                </a:lnTo>
                <a:lnTo>
                  <a:pt x="1448" y="505"/>
                </a:lnTo>
                <a:lnTo>
                  <a:pt x="1443" y="496"/>
                </a:lnTo>
                <a:lnTo>
                  <a:pt x="1438" y="490"/>
                </a:lnTo>
                <a:lnTo>
                  <a:pt x="1431" y="486"/>
                </a:lnTo>
                <a:lnTo>
                  <a:pt x="1425" y="481"/>
                </a:lnTo>
                <a:lnTo>
                  <a:pt x="1417" y="480"/>
                </a:lnTo>
                <a:lnTo>
                  <a:pt x="1411" y="478"/>
                </a:lnTo>
                <a:lnTo>
                  <a:pt x="1352" y="478"/>
                </a:lnTo>
                <a:lnTo>
                  <a:pt x="1343" y="493"/>
                </a:lnTo>
                <a:lnTo>
                  <a:pt x="1343" y="531"/>
                </a:lnTo>
                <a:lnTo>
                  <a:pt x="1319" y="513"/>
                </a:lnTo>
                <a:lnTo>
                  <a:pt x="1250" y="285"/>
                </a:lnTo>
                <a:lnTo>
                  <a:pt x="1250" y="285"/>
                </a:lnTo>
                <a:lnTo>
                  <a:pt x="1243" y="272"/>
                </a:lnTo>
                <a:lnTo>
                  <a:pt x="1237" y="261"/>
                </a:lnTo>
                <a:lnTo>
                  <a:pt x="1232" y="252"/>
                </a:lnTo>
                <a:lnTo>
                  <a:pt x="1232" y="252"/>
                </a:lnTo>
                <a:lnTo>
                  <a:pt x="1226" y="238"/>
                </a:lnTo>
                <a:lnTo>
                  <a:pt x="1217" y="219"/>
                </a:lnTo>
                <a:lnTo>
                  <a:pt x="1209" y="208"/>
                </a:lnTo>
                <a:lnTo>
                  <a:pt x="1202" y="197"/>
                </a:lnTo>
                <a:lnTo>
                  <a:pt x="1193" y="187"/>
                </a:lnTo>
                <a:lnTo>
                  <a:pt x="1184" y="179"/>
                </a:lnTo>
                <a:lnTo>
                  <a:pt x="1184" y="179"/>
                </a:lnTo>
                <a:lnTo>
                  <a:pt x="1158" y="164"/>
                </a:lnTo>
                <a:lnTo>
                  <a:pt x="1128" y="147"/>
                </a:lnTo>
                <a:lnTo>
                  <a:pt x="1099" y="134"/>
                </a:lnTo>
                <a:lnTo>
                  <a:pt x="1078" y="126"/>
                </a:lnTo>
                <a:lnTo>
                  <a:pt x="1078" y="126"/>
                </a:lnTo>
                <a:lnTo>
                  <a:pt x="1070" y="125"/>
                </a:lnTo>
                <a:lnTo>
                  <a:pt x="1059" y="125"/>
                </a:lnTo>
                <a:lnTo>
                  <a:pt x="1025" y="123"/>
                </a:lnTo>
                <a:lnTo>
                  <a:pt x="934" y="126"/>
                </a:lnTo>
                <a:lnTo>
                  <a:pt x="806" y="131"/>
                </a:lnTo>
                <a:lnTo>
                  <a:pt x="811" y="111"/>
                </a:lnTo>
                <a:lnTo>
                  <a:pt x="793" y="97"/>
                </a:lnTo>
                <a:lnTo>
                  <a:pt x="793" y="97"/>
                </a:lnTo>
                <a:lnTo>
                  <a:pt x="794" y="94"/>
                </a:lnTo>
                <a:lnTo>
                  <a:pt x="799" y="85"/>
                </a:lnTo>
                <a:lnTo>
                  <a:pt x="802" y="79"/>
                </a:lnTo>
                <a:lnTo>
                  <a:pt x="805" y="70"/>
                </a:lnTo>
                <a:lnTo>
                  <a:pt x="806" y="61"/>
                </a:lnTo>
                <a:lnTo>
                  <a:pt x="806" y="49"/>
                </a:lnTo>
                <a:lnTo>
                  <a:pt x="806" y="49"/>
                </a:lnTo>
                <a:lnTo>
                  <a:pt x="806" y="37"/>
                </a:lnTo>
                <a:lnTo>
                  <a:pt x="803" y="26"/>
                </a:lnTo>
                <a:lnTo>
                  <a:pt x="799" y="18"/>
                </a:lnTo>
                <a:lnTo>
                  <a:pt x="791" y="12"/>
                </a:lnTo>
                <a:lnTo>
                  <a:pt x="783" y="6"/>
                </a:lnTo>
                <a:lnTo>
                  <a:pt x="773" y="3"/>
                </a:lnTo>
                <a:lnTo>
                  <a:pt x="762" y="0"/>
                </a:lnTo>
                <a:lnTo>
                  <a:pt x="749" y="0"/>
                </a:lnTo>
                <a:lnTo>
                  <a:pt x="749" y="0"/>
                </a:lnTo>
                <a:lnTo>
                  <a:pt x="735" y="0"/>
                </a:lnTo>
                <a:lnTo>
                  <a:pt x="724" y="3"/>
                </a:lnTo>
                <a:lnTo>
                  <a:pt x="714" y="6"/>
                </a:lnTo>
                <a:lnTo>
                  <a:pt x="706" y="11"/>
                </a:lnTo>
                <a:lnTo>
                  <a:pt x="699" y="18"/>
                </a:lnTo>
                <a:lnTo>
                  <a:pt x="694" y="26"/>
                </a:lnTo>
                <a:lnTo>
                  <a:pt x="691" y="37"/>
                </a:lnTo>
                <a:lnTo>
                  <a:pt x="691" y="49"/>
                </a:lnTo>
                <a:lnTo>
                  <a:pt x="691" y="49"/>
                </a:lnTo>
                <a:lnTo>
                  <a:pt x="691" y="61"/>
                </a:lnTo>
                <a:lnTo>
                  <a:pt x="693" y="71"/>
                </a:lnTo>
                <a:lnTo>
                  <a:pt x="697" y="88"/>
                </a:lnTo>
                <a:lnTo>
                  <a:pt x="703" y="99"/>
                </a:lnTo>
                <a:lnTo>
                  <a:pt x="705" y="102"/>
                </a:lnTo>
                <a:lnTo>
                  <a:pt x="691" y="106"/>
                </a:lnTo>
                <a:lnTo>
                  <a:pt x="680" y="135"/>
                </a:lnTo>
                <a:close/>
                <a:moveTo>
                  <a:pt x="397" y="775"/>
                </a:moveTo>
                <a:lnTo>
                  <a:pt x="623" y="774"/>
                </a:lnTo>
                <a:lnTo>
                  <a:pt x="623" y="884"/>
                </a:lnTo>
                <a:lnTo>
                  <a:pt x="395" y="880"/>
                </a:lnTo>
                <a:lnTo>
                  <a:pt x="397" y="775"/>
                </a:lnTo>
                <a:close/>
                <a:moveTo>
                  <a:pt x="101" y="546"/>
                </a:moveTo>
                <a:lnTo>
                  <a:pt x="198" y="241"/>
                </a:lnTo>
                <a:lnTo>
                  <a:pt x="198" y="241"/>
                </a:lnTo>
                <a:lnTo>
                  <a:pt x="356" y="232"/>
                </a:lnTo>
                <a:lnTo>
                  <a:pt x="492" y="225"/>
                </a:lnTo>
                <a:lnTo>
                  <a:pt x="558" y="223"/>
                </a:lnTo>
                <a:lnTo>
                  <a:pt x="614" y="222"/>
                </a:lnTo>
                <a:lnTo>
                  <a:pt x="614" y="222"/>
                </a:lnTo>
                <a:lnTo>
                  <a:pt x="881" y="225"/>
                </a:lnTo>
                <a:lnTo>
                  <a:pt x="1049" y="228"/>
                </a:lnTo>
                <a:lnTo>
                  <a:pt x="1082" y="531"/>
                </a:lnTo>
                <a:lnTo>
                  <a:pt x="1009" y="542"/>
                </a:lnTo>
                <a:lnTo>
                  <a:pt x="961" y="566"/>
                </a:lnTo>
                <a:lnTo>
                  <a:pt x="961" y="566"/>
                </a:lnTo>
                <a:lnTo>
                  <a:pt x="552" y="564"/>
                </a:lnTo>
                <a:lnTo>
                  <a:pt x="268" y="564"/>
                </a:lnTo>
                <a:lnTo>
                  <a:pt x="139" y="566"/>
                </a:lnTo>
                <a:lnTo>
                  <a:pt x="139" y="566"/>
                </a:lnTo>
                <a:lnTo>
                  <a:pt x="138" y="564"/>
                </a:lnTo>
                <a:lnTo>
                  <a:pt x="133" y="563"/>
                </a:lnTo>
                <a:lnTo>
                  <a:pt x="119" y="557"/>
                </a:lnTo>
                <a:lnTo>
                  <a:pt x="101" y="546"/>
                </a:lnTo>
                <a:lnTo>
                  <a:pt x="101" y="546"/>
                </a:lnTo>
                <a:close/>
                <a:moveTo>
                  <a:pt x="1125" y="208"/>
                </a:moveTo>
                <a:lnTo>
                  <a:pt x="1125" y="208"/>
                </a:lnTo>
                <a:lnTo>
                  <a:pt x="1150" y="214"/>
                </a:lnTo>
                <a:lnTo>
                  <a:pt x="1169" y="220"/>
                </a:lnTo>
                <a:lnTo>
                  <a:pt x="1175" y="225"/>
                </a:lnTo>
                <a:lnTo>
                  <a:pt x="1179" y="228"/>
                </a:lnTo>
                <a:lnTo>
                  <a:pt x="1179" y="228"/>
                </a:lnTo>
                <a:lnTo>
                  <a:pt x="1185" y="244"/>
                </a:lnTo>
                <a:lnTo>
                  <a:pt x="1199" y="278"/>
                </a:lnTo>
                <a:lnTo>
                  <a:pt x="1213" y="319"/>
                </a:lnTo>
                <a:lnTo>
                  <a:pt x="1217" y="338"/>
                </a:lnTo>
                <a:lnTo>
                  <a:pt x="1222" y="358"/>
                </a:lnTo>
                <a:lnTo>
                  <a:pt x="1222" y="358"/>
                </a:lnTo>
                <a:lnTo>
                  <a:pt x="1240" y="473"/>
                </a:lnTo>
                <a:lnTo>
                  <a:pt x="1250" y="555"/>
                </a:lnTo>
                <a:lnTo>
                  <a:pt x="1250" y="555"/>
                </a:lnTo>
                <a:lnTo>
                  <a:pt x="1249" y="557"/>
                </a:lnTo>
                <a:lnTo>
                  <a:pt x="1243" y="557"/>
                </a:lnTo>
                <a:lnTo>
                  <a:pt x="1225" y="557"/>
                </a:lnTo>
                <a:lnTo>
                  <a:pt x="1197" y="555"/>
                </a:lnTo>
                <a:lnTo>
                  <a:pt x="1125" y="208"/>
                </a:lnTo>
                <a:close/>
                <a:moveTo>
                  <a:pt x="1217" y="276"/>
                </a:moveTo>
                <a:lnTo>
                  <a:pt x="1237" y="285"/>
                </a:lnTo>
                <a:lnTo>
                  <a:pt x="1237" y="285"/>
                </a:lnTo>
                <a:lnTo>
                  <a:pt x="1244" y="313"/>
                </a:lnTo>
                <a:lnTo>
                  <a:pt x="1266" y="387"/>
                </a:lnTo>
                <a:lnTo>
                  <a:pt x="1266" y="387"/>
                </a:lnTo>
                <a:lnTo>
                  <a:pt x="1279" y="440"/>
                </a:lnTo>
                <a:lnTo>
                  <a:pt x="1293" y="496"/>
                </a:lnTo>
                <a:lnTo>
                  <a:pt x="1310" y="566"/>
                </a:lnTo>
                <a:lnTo>
                  <a:pt x="1310" y="566"/>
                </a:lnTo>
                <a:lnTo>
                  <a:pt x="1308" y="566"/>
                </a:lnTo>
                <a:lnTo>
                  <a:pt x="1308" y="567"/>
                </a:lnTo>
                <a:lnTo>
                  <a:pt x="1303" y="567"/>
                </a:lnTo>
                <a:lnTo>
                  <a:pt x="1290" y="566"/>
                </a:lnTo>
                <a:lnTo>
                  <a:pt x="1276" y="563"/>
                </a:lnTo>
                <a:lnTo>
                  <a:pt x="1270" y="560"/>
                </a:lnTo>
                <a:lnTo>
                  <a:pt x="1270" y="560"/>
                </a:lnTo>
                <a:lnTo>
                  <a:pt x="1269" y="548"/>
                </a:lnTo>
                <a:lnTo>
                  <a:pt x="1263" y="516"/>
                </a:lnTo>
                <a:lnTo>
                  <a:pt x="1244" y="417"/>
                </a:lnTo>
                <a:lnTo>
                  <a:pt x="1217" y="276"/>
                </a:lnTo>
                <a:lnTo>
                  <a:pt x="1217" y="276"/>
                </a:lnTo>
                <a:close/>
                <a:moveTo>
                  <a:pt x="1029" y="555"/>
                </a:moveTo>
                <a:lnTo>
                  <a:pt x="1096" y="555"/>
                </a:lnTo>
                <a:lnTo>
                  <a:pt x="1096" y="710"/>
                </a:lnTo>
                <a:lnTo>
                  <a:pt x="1096" y="710"/>
                </a:lnTo>
                <a:lnTo>
                  <a:pt x="1079" y="727"/>
                </a:lnTo>
                <a:lnTo>
                  <a:pt x="1073" y="733"/>
                </a:lnTo>
                <a:lnTo>
                  <a:pt x="1069" y="736"/>
                </a:lnTo>
                <a:lnTo>
                  <a:pt x="1064" y="737"/>
                </a:lnTo>
                <a:lnTo>
                  <a:pt x="1062" y="736"/>
                </a:lnTo>
                <a:lnTo>
                  <a:pt x="1062" y="734"/>
                </a:lnTo>
                <a:lnTo>
                  <a:pt x="1062" y="734"/>
                </a:lnTo>
                <a:lnTo>
                  <a:pt x="1061" y="733"/>
                </a:lnTo>
                <a:lnTo>
                  <a:pt x="1058" y="731"/>
                </a:lnTo>
                <a:lnTo>
                  <a:pt x="1047" y="728"/>
                </a:lnTo>
                <a:lnTo>
                  <a:pt x="1031" y="728"/>
                </a:lnTo>
                <a:lnTo>
                  <a:pt x="1012" y="730"/>
                </a:lnTo>
                <a:lnTo>
                  <a:pt x="978" y="733"/>
                </a:lnTo>
                <a:lnTo>
                  <a:pt x="961" y="734"/>
                </a:lnTo>
                <a:lnTo>
                  <a:pt x="961" y="599"/>
                </a:lnTo>
                <a:lnTo>
                  <a:pt x="1029" y="555"/>
                </a:lnTo>
                <a:close/>
                <a:moveTo>
                  <a:pt x="86" y="551"/>
                </a:moveTo>
                <a:lnTo>
                  <a:pt x="127" y="577"/>
                </a:lnTo>
                <a:lnTo>
                  <a:pt x="110" y="599"/>
                </a:lnTo>
                <a:lnTo>
                  <a:pt x="106" y="743"/>
                </a:lnTo>
                <a:lnTo>
                  <a:pt x="53" y="743"/>
                </a:lnTo>
                <a:lnTo>
                  <a:pt x="53" y="743"/>
                </a:lnTo>
                <a:lnTo>
                  <a:pt x="53" y="668"/>
                </a:lnTo>
                <a:lnTo>
                  <a:pt x="53" y="611"/>
                </a:lnTo>
                <a:lnTo>
                  <a:pt x="54" y="590"/>
                </a:lnTo>
                <a:lnTo>
                  <a:pt x="56" y="580"/>
                </a:lnTo>
                <a:lnTo>
                  <a:pt x="56" y="580"/>
                </a:lnTo>
                <a:lnTo>
                  <a:pt x="59" y="574"/>
                </a:lnTo>
                <a:lnTo>
                  <a:pt x="63" y="569"/>
                </a:lnTo>
                <a:lnTo>
                  <a:pt x="74" y="560"/>
                </a:lnTo>
                <a:lnTo>
                  <a:pt x="86" y="551"/>
                </a:lnTo>
                <a:lnTo>
                  <a:pt x="86" y="551"/>
                </a:lnTo>
                <a:close/>
              </a:path>
            </a:pathLst>
          </a:custGeom>
          <a:gradFill flip="none" rotWithShape="1">
            <a:gsLst>
              <a:gs pos="0">
                <a:srgbClr val="00206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2">
            <a:extLst>
              <a:ext uri="{FF2B5EF4-FFF2-40B4-BE49-F238E27FC236}">
                <a16:creationId xmlns:a16="http://schemas.microsoft.com/office/drawing/2014/main" id="{53371E88-4C60-4567-9A28-D557D4926FEF}"/>
              </a:ext>
            </a:extLst>
          </p:cNvPr>
          <p:cNvSpPr>
            <a:spLocks noEditPoints="1"/>
          </p:cNvSpPr>
          <p:nvPr/>
        </p:nvSpPr>
        <p:spPr bwMode="auto">
          <a:xfrm>
            <a:off x="7811817" y="5256115"/>
            <a:ext cx="1708131" cy="642192"/>
          </a:xfrm>
          <a:custGeom>
            <a:avLst/>
            <a:gdLst>
              <a:gd name="T0" fmla="*/ 420 w 2080"/>
              <a:gd name="T1" fmla="*/ 219 h 782"/>
              <a:gd name="T2" fmla="*/ 426 w 2080"/>
              <a:gd name="T3" fmla="*/ 195 h 782"/>
              <a:gd name="T4" fmla="*/ 414 w 2080"/>
              <a:gd name="T5" fmla="*/ 192 h 782"/>
              <a:gd name="T6" fmla="*/ 401 w 2080"/>
              <a:gd name="T7" fmla="*/ 204 h 782"/>
              <a:gd name="T8" fmla="*/ 222 w 2080"/>
              <a:gd name="T9" fmla="*/ 272 h 782"/>
              <a:gd name="T10" fmla="*/ 212 w 2080"/>
              <a:gd name="T11" fmla="*/ 257 h 782"/>
              <a:gd name="T12" fmla="*/ 185 w 2080"/>
              <a:gd name="T13" fmla="*/ 270 h 782"/>
              <a:gd name="T14" fmla="*/ 63 w 2080"/>
              <a:gd name="T15" fmla="*/ 338 h 782"/>
              <a:gd name="T16" fmla="*/ 22 w 2080"/>
              <a:gd name="T17" fmla="*/ 375 h 782"/>
              <a:gd name="T18" fmla="*/ 16 w 2080"/>
              <a:gd name="T19" fmla="*/ 457 h 782"/>
              <a:gd name="T20" fmla="*/ 8 w 2080"/>
              <a:gd name="T21" fmla="*/ 512 h 782"/>
              <a:gd name="T22" fmla="*/ 2 w 2080"/>
              <a:gd name="T23" fmla="*/ 545 h 782"/>
              <a:gd name="T24" fmla="*/ 64 w 2080"/>
              <a:gd name="T25" fmla="*/ 555 h 782"/>
              <a:gd name="T26" fmla="*/ 140 w 2080"/>
              <a:gd name="T27" fmla="*/ 601 h 782"/>
              <a:gd name="T28" fmla="*/ 149 w 2080"/>
              <a:gd name="T29" fmla="*/ 573 h 782"/>
              <a:gd name="T30" fmla="*/ 157 w 2080"/>
              <a:gd name="T31" fmla="*/ 615 h 782"/>
              <a:gd name="T32" fmla="*/ 181 w 2080"/>
              <a:gd name="T33" fmla="*/ 692 h 782"/>
              <a:gd name="T34" fmla="*/ 247 w 2080"/>
              <a:gd name="T35" fmla="*/ 751 h 782"/>
              <a:gd name="T36" fmla="*/ 341 w 2080"/>
              <a:gd name="T37" fmla="*/ 758 h 782"/>
              <a:gd name="T38" fmla="*/ 414 w 2080"/>
              <a:gd name="T39" fmla="*/ 724 h 782"/>
              <a:gd name="T40" fmla="*/ 452 w 2080"/>
              <a:gd name="T41" fmla="*/ 664 h 782"/>
              <a:gd name="T42" fmla="*/ 479 w 2080"/>
              <a:gd name="T43" fmla="*/ 612 h 782"/>
              <a:gd name="T44" fmla="*/ 1390 w 2080"/>
              <a:gd name="T45" fmla="*/ 671 h 782"/>
              <a:gd name="T46" fmla="*/ 1426 w 2080"/>
              <a:gd name="T47" fmla="*/ 705 h 782"/>
              <a:gd name="T48" fmla="*/ 1501 w 2080"/>
              <a:gd name="T49" fmla="*/ 771 h 782"/>
              <a:gd name="T50" fmla="*/ 1607 w 2080"/>
              <a:gd name="T51" fmla="*/ 779 h 782"/>
              <a:gd name="T52" fmla="*/ 1694 w 2080"/>
              <a:gd name="T53" fmla="*/ 740 h 782"/>
              <a:gd name="T54" fmla="*/ 1734 w 2080"/>
              <a:gd name="T55" fmla="*/ 684 h 782"/>
              <a:gd name="T56" fmla="*/ 2040 w 2080"/>
              <a:gd name="T57" fmla="*/ 601 h 782"/>
              <a:gd name="T58" fmla="*/ 2079 w 2080"/>
              <a:gd name="T59" fmla="*/ 598 h 782"/>
              <a:gd name="T60" fmla="*/ 2080 w 2080"/>
              <a:gd name="T61" fmla="*/ 565 h 782"/>
              <a:gd name="T62" fmla="*/ 2063 w 2080"/>
              <a:gd name="T63" fmla="*/ 462 h 782"/>
              <a:gd name="T64" fmla="*/ 2010 w 2080"/>
              <a:gd name="T65" fmla="*/ 394 h 782"/>
              <a:gd name="T66" fmla="*/ 1606 w 2080"/>
              <a:gd name="T67" fmla="*/ 265 h 782"/>
              <a:gd name="T68" fmla="*/ 1243 w 2080"/>
              <a:gd name="T69" fmla="*/ 73 h 782"/>
              <a:gd name="T70" fmla="*/ 1109 w 2080"/>
              <a:gd name="T71" fmla="*/ 60 h 782"/>
              <a:gd name="T72" fmla="*/ 1120 w 2080"/>
              <a:gd name="T73" fmla="*/ 10 h 782"/>
              <a:gd name="T74" fmla="*/ 1092 w 2080"/>
              <a:gd name="T75" fmla="*/ 0 h 782"/>
              <a:gd name="T76" fmla="*/ 1053 w 2080"/>
              <a:gd name="T77" fmla="*/ 6 h 782"/>
              <a:gd name="T78" fmla="*/ 1058 w 2080"/>
              <a:gd name="T79" fmla="*/ 59 h 782"/>
              <a:gd name="T80" fmla="*/ 883 w 2080"/>
              <a:gd name="T81" fmla="*/ 67 h 782"/>
              <a:gd name="T82" fmla="*/ 748 w 2080"/>
              <a:gd name="T83" fmla="*/ 155 h 782"/>
              <a:gd name="T84" fmla="*/ 1308 w 2080"/>
              <a:gd name="T85" fmla="*/ 149 h 782"/>
              <a:gd name="T86" fmla="*/ 1426 w 2080"/>
              <a:gd name="T87" fmla="*/ 179 h 782"/>
              <a:gd name="T88" fmla="*/ 1525 w 2080"/>
              <a:gd name="T89" fmla="*/ 280 h 782"/>
              <a:gd name="T90" fmla="*/ 1208 w 2080"/>
              <a:gd name="T91" fmla="*/ 320 h 782"/>
              <a:gd name="T92" fmla="*/ 1056 w 2080"/>
              <a:gd name="T93" fmla="*/ 136 h 782"/>
              <a:gd name="T94" fmla="*/ 1208 w 2080"/>
              <a:gd name="T95" fmla="*/ 141 h 782"/>
              <a:gd name="T96" fmla="*/ 895 w 2080"/>
              <a:gd name="T97" fmla="*/ 151 h 782"/>
              <a:gd name="T98" fmla="*/ 102 w 2080"/>
              <a:gd name="T99" fmla="*/ 385 h 782"/>
              <a:gd name="T100" fmla="*/ 117 w 2080"/>
              <a:gd name="T101" fmla="*/ 401 h 782"/>
              <a:gd name="T102" fmla="*/ 80 w 2080"/>
              <a:gd name="T103" fmla="*/ 399 h 782"/>
              <a:gd name="T104" fmla="*/ 847 w 2080"/>
              <a:gd name="T105" fmla="*/ 118 h 782"/>
              <a:gd name="T106" fmla="*/ 823 w 2080"/>
              <a:gd name="T107" fmla="*/ 154 h 782"/>
              <a:gd name="T108" fmla="*/ 684 w 2080"/>
              <a:gd name="T109" fmla="*/ 276 h 782"/>
              <a:gd name="T110" fmla="*/ 662 w 2080"/>
              <a:gd name="T111" fmla="*/ 251 h 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080" h="782">
                <a:moveTo>
                  <a:pt x="666" y="227"/>
                </a:moveTo>
                <a:lnTo>
                  <a:pt x="409" y="242"/>
                </a:lnTo>
                <a:lnTo>
                  <a:pt x="404" y="232"/>
                </a:lnTo>
                <a:lnTo>
                  <a:pt x="414" y="222"/>
                </a:lnTo>
                <a:lnTo>
                  <a:pt x="414" y="222"/>
                </a:lnTo>
                <a:lnTo>
                  <a:pt x="420" y="219"/>
                </a:lnTo>
                <a:lnTo>
                  <a:pt x="424" y="216"/>
                </a:lnTo>
                <a:lnTo>
                  <a:pt x="425" y="213"/>
                </a:lnTo>
                <a:lnTo>
                  <a:pt x="426" y="209"/>
                </a:lnTo>
                <a:lnTo>
                  <a:pt x="426" y="209"/>
                </a:lnTo>
                <a:lnTo>
                  <a:pt x="426" y="202"/>
                </a:lnTo>
                <a:lnTo>
                  <a:pt x="426" y="195"/>
                </a:lnTo>
                <a:lnTo>
                  <a:pt x="424" y="190"/>
                </a:lnTo>
                <a:lnTo>
                  <a:pt x="423" y="189"/>
                </a:lnTo>
                <a:lnTo>
                  <a:pt x="421" y="189"/>
                </a:lnTo>
                <a:lnTo>
                  <a:pt x="421" y="189"/>
                </a:lnTo>
                <a:lnTo>
                  <a:pt x="418" y="190"/>
                </a:lnTo>
                <a:lnTo>
                  <a:pt x="414" y="192"/>
                </a:lnTo>
                <a:lnTo>
                  <a:pt x="411" y="194"/>
                </a:lnTo>
                <a:lnTo>
                  <a:pt x="411" y="194"/>
                </a:lnTo>
                <a:lnTo>
                  <a:pt x="406" y="198"/>
                </a:lnTo>
                <a:lnTo>
                  <a:pt x="402" y="200"/>
                </a:lnTo>
                <a:lnTo>
                  <a:pt x="401" y="204"/>
                </a:lnTo>
                <a:lnTo>
                  <a:pt x="401" y="204"/>
                </a:lnTo>
                <a:lnTo>
                  <a:pt x="401" y="208"/>
                </a:lnTo>
                <a:lnTo>
                  <a:pt x="402" y="212"/>
                </a:lnTo>
                <a:lnTo>
                  <a:pt x="404" y="217"/>
                </a:lnTo>
                <a:lnTo>
                  <a:pt x="394" y="234"/>
                </a:lnTo>
                <a:lnTo>
                  <a:pt x="378" y="240"/>
                </a:lnTo>
                <a:lnTo>
                  <a:pt x="222" y="272"/>
                </a:lnTo>
                <a:lnTo>
                  <a:pt x="222" y="272"/>
                </a:lnTo>
                <a:lnTo>
                  <a:pt x="219" y="265"/>
                </a:lnTo>
                <a:lnTo>
                  <a:pt x="217" y="260"/>
                </a:lnTo>
                <a:lnTo>
                  <a:pt x="214" y="258"/>
                </a:lnTo>
                <a:lnTo>
                  <a:pt x="212" y="257"/>
                </a:lnTo>
                <a:lnTo>
                  <a:pt x="212" y="257"/>
                </a:lnTo>
                <a:lnTo>
                  <a:pt x="207" y="257"/>
                </a:lnTo>
                <a:lnTo>
                  <a:pt x="203" y="258"/>
                </a:lnTo>
                <a:lnTo>
                  <a:pt x="198" y="261"/>
                </a:lnTo>
                <a:lnTo>
                  <a:pt x="192" y="265"/>
                </a:lnTo>
                <a:lnTo>
                  <a:pt x="192" y="265"/>
                </a:lnTo>
                <a:lnTo>
                  <a:pt x="185" y="270"/>
                </a:lnTo>
                <a:lnTo>
                  <a:pt x="180" y="275"/>
                </a:lnTo>
                <a:lnTo>
                  <a:pt x="179" y="279"/>
                </a:lnTo>
                <a:lnTo>
                  <a:pt x="179" y="282"/>
                </a:lnTo>
                <a:lnTo>
                  <a:pt x="181" y="287"/>
                </a:lnTo>
                <a:lnTo>
                  <a:pt x="63" y="338"/>
                </a:lnTo>
                <a:lnTo>
                  <a:pt x="63" y="338"/>
                </a:lnTo>
                <a:lnTo>
                  <a:pt x="55" y="341"/>
                </a:lnTo>
                <a:lnTo>
                  <a:pt x="48" y="344"/>
                </a:lnTo>
                <a:lnTo>
                  <a:pt x="39" y="351"/>
                </a:lnTo>
                <a:lnTo>
                  <a:pt x="30" y="361"/>
                </a:lnTo>
                <a:lnTo>
                  <a:pt x="26" y="367"/>
                </a:lnTo>
                <a:lnTo>
                  <a:pt x="22" y="375"/>
                </a:lnTo>
                <a:lnTo>
                  <a:pt x="20" y="383"/>
                </a:lnTo>
                <a:lnTo>
                  <a:pt x="17" y="394"/>
                </a:lnTo>
                <a:lnTo>
                  <a:pt x="16" y="404"/>
                </a:lnTo>
                <a:lnTo>
                  <a:pt x="15" y="416"/>
                </a:lnTo>
                <a:lnTo>
                  <a:pt x="15" y="416"/>
                </a:lnTo>
                <a:lnTo>
                  <a:pt x="16" y="457"/>
                </a:lnTo>
                <a:lnTo>
                  <a:pt x="19" y="481"/>
                </a:lnTo>
                <a:lnTo>
                  <a:pt x="21" y="490"/>
                </a:lnTo>
                <a:lnTo>
                  <a:pt x="22" y="492"/>
                </a:lnTo>
                <a:lnTo>
                  <a:pt x="22" y="492"/>
                </a:lnTo>
                <a:lnTo>
                  <a:pt x="17" y="498"/>
                </a:lnTo>
                <a:lnTo>
                  <a:pt x="8" y="512"/>
                </a:lnTo>
                <a:lnTo>
                  <a:pt x="3" y="521"/>
                </a:lnTo>
                <a:lnTo>
                  <a:pt x="1" y="530"/>
                </a:lnTo>
                <a:lnTo>
                  <a:pt x="0" y="539"/>
                </a:lnTo>
                <a:lnTo>
                  <a:pt x="1" y="543"/>
                </a:lnTo>
                <a:lnTo>
                  <a:pt x="2" y="545"/>
                </a:lnTo>
                <a:lnTo>
                  <a:pt x="2" y="545"/>
                </a:lnTo>
                <a:lnTo>
                  <a:pt x="6" y="548"/>
                </a:lnTo>
                <a:lnTo>
                  <a:pt x="10" y="550"/>
                </a:lnTo>
                <a:lnTo>
                  <a:pt x="19" y="553"/>
                </a:lnTo>
                <a:lnTo>
                  <a:pt x="30" y="555"/>
                </a:lnTo>
                <a:lnTo>
                  <a:pt x="43" y="555"/>
                </a:lnTo>
                <a:lnTo>
                  <a:pt x="64" y="555"/>
                </a:lnTo>
                <a:lnTo>
                  <a:pt x="73" y="555"/>
                </a:lnTo>
                <a:lnTo>
                  <a:pt x="73" y="555"/>
                </a:lnTo>
                <a:lnTo>
                  <a:pt x="106" y="579"/>
                </a:lnTo>
                <a:lnTo>
                  <a:pt x="128" y="596"/>
                </a:lnTo>
                <a:lnTo>
                  <a:pt x="137" y="599"/>
                </a:lnTo>
                <a:lnTo>
                  <a:pt x="140" y="601"/>
                </a:lnTo>
                <a:lnTo>
                  <a:pt x="141" y="601"/>
                </a:lnTo>
                <a:lnTo>
                  <a:pt x="141" y="601"/>
                </a:lnTo>
                <a:lnTo>
                  <a:pt x="142" y="598"/>
                </a:lnTo>
                <a:lnTo>
                  <a:pt x="144" y="594"/>
                </a:lnTo>
                <a:lnTo>
                  <a:pt x="146" y="585"/>
                </a:lnTo>
                <a:lnTo>
                  <a:pt x="149" y="573"/>
                </a:lnTo>
                <a:lnTo>
                  <a:pt x="164" y="565"/>
                </a:lnTo>
                <a:lnTo>
                  <a:pt x="164" y="565"/>
                </a:lnTo>
                <a:lnTo>
                  <a:pt x="162" y="569"/>
                </a:lnTo>
                <a:lnTo>
                  <a:pt x="160" y="579"/>
                </a:lnTo>
                <a:lnTo>
                  <a:pt x="157" y="594"/>
                </a:lnTo>
                <a:lnTo>
                  <a:pt x="157" y="615"/>
                </a:lnTo>
                <a:lnTo>
                  <a:pt x="159" y="626"/>
                </a:lnTo>
                <a:lnTo>
                  <a:pt x="160" y="637"/>
                </a:lnTo>
                <a:lnTo>
                  <a:pt x="164" y="650"/>
                </a:lnTo>
                <a:lnTo>
                  <a:pt x="168" y="664"/>
                </a:lnTo>
                <a:lnTo>
                  <a:pt x="174" y="678"/>
                </a:lnTo>
                <a:lnTo>
                  <a:pt x="181" y="692"/>
                </a:lnTo>
                <a:lnTo>
                  <a:pt x="192" y="705"/>
                </a:lnTo>
                <a:lnTo>
                  <a:pt x="204" y="719"/>
                </a:lnTo>
                <a:lnTo>
                  <a:pt x="204" y="719"/>
                </a:lnTo>
                <a:lnTo>
                  <a:pt x="218" y="732"/>
                </a:lnTo>
                <a:lnTo>
                  <a:pt x="232" y="742"/>
                </a:lnTo>
                <a:lnTo>
                  <a:pt x="247" y="751"/>
                </a:lnTo>
                <a:lnTo>
                  <a:pt x="264" y="756"/>
                </a:lnTo>
                <a:lnTo>
                  <a:pt x="279" y="760"/>
                </a:lnTo>
                <a:lnTo>
                  <a:pt x="294" y="762"/>
                </a:lnTo>
                <a:lnTo>
                  <a:pt x="310" y="762"/>
                </a:lnTo>
                <a:lnTo>
                  <a:pt x="325" y="761"/>
                </a:lnTo>
                <a:lnTo>
                  <a:pt x="341" y="758"/>
                </a:lnTo>
                <a:lnTo>
                  <a:pt x="354" y="755"/>
                </a:lnTo>
                <a:lnTo>
                  <a:pt x="368" y="751"/>
                </a:lnTo>
                <a:lnTo>
                  <a:pt x="381" y="745"/>
                </a:lnTo>
                <a:lnTo>
                  <a:pt x="394" y="738"/>
                </a:lnTo>
                <a:lnTo>
                  <a:pt x="404" y="732"/>
                </a:lnTo>
                <a:lnTo>
                  <a:pt x="414" y="724"/>
                </a:lnTo>
                <a:lnTo>
                  <a:pt x="421" y="717"/>
                </a:lnTo>
                <a:lnTo>
                  <a:pt x="421" y="717"/>
                </a:lnTo>
                <a:lnTo>
                  <a:pt x="428" y="709"/>
                </a:lnTo>
                <a:lnTo>
                  <a:pt x="434" y="700"/>
                </a:lnTo>
                <a:lnTo>
                  <a:pt x="444" y="683"/>
                </a:lnTo>
                <a:lnTo>
                  <a:pt x="452" y="664"/>
                </a:lnTo>
                <a:lnTo>
                  <a:pt x="457" y="646"/>
                </a:lnTo>
                <a:lnTo>
                  <a:pt x="460" y="630"/>
                </a:lnTo>
                <a:lnTo>
                  <a:pt x="463" y="617"/>
                </a:lnTo>
                <a:lnTo>
                  <a:pt x="464" y="606"/>
                </a:lnTo>
                <a:lnTo>
                  <a:pt x="464" y="606"/>
                </a:lnTo>
                <a:lnTo>
                  <a:pt x="479" y="612"/>
                </a:lnTo>
                <a:lnTo>
                  <a:pt x="492" y="618"/>
                </a:lnTo>
                <a:lnTo>
                  <a:pt x="497" y="622"/>
                </a:lnTo>
                <a:lnTo>
                  <a:pt x="502" y="626"/>
                </a:lnTo>
                <a:lnTo>
                  <a:pt x="502" y="626"/>
                </a:lnTo>
                <a:lnTo>
                  <a:pt x="525" y="654"/>
                </a:lnTo>
                <a:lnTo>
                  <a:pt x="1390" y="671"/>
                </a:lnTo>
                <a:lnTo>
                  <a:pt x="1402" y="654"/>
                </a:lnTo>
                <a:lnTo>
                  <a:pt x="1402" y="654"/>
                </a:lnTo>
                <a:lnTo>
                  <a:pt x="1404" y="659"/>
                </a:lnTo>
                <a:lnTo>
                  <a:pt x="1409" y="674"/>
                </a:lnTo>
                <a:lnTo>
                  <a:pt x="1420" y="694"/>
                </a:lnTo>
                <a:lnTo>
                  <a:pt x="1426" y="705"/>
                </a:lnTo>
                <a:lnTo>
                  <a:pt x="1435" y="718"/>
                </a:lnTo>
                <a:lnTo>
                  <a:pt x="1445" y="731"/>
                </a:lnTo>
                <a:lnTo>
                  <a:pt x="1457" y="742"/>
                </a:lnTo>
                <a:lnTo>
                  <a:pt x="1469" y="752"/>
                </a:lnTo>
                <a:lnTo>
                  <a:pt x="1484" y="762"/>
                </a:lnTo>
                <a:lnTo>
                  <a:pt x="1501" y="771"/>
                </a:lnTo>
                <a:lnTo>
                  <a:pt x="1520" y="777"/>
                </a:lnTo>
                <a:lnTo>
                  <a:pt x="1540" y="781"/>
                </a:lnTo>
                <a:lnTo>
                  <a:pt x="1563" y="782"/>
                </a:lnTo>
                <a:lnTo>
                  <a:pt x="1563" y="782"/>
                </a:lnTo>
                <a:lnTo>
                  <a:pt x="1587" y="781"/>
                </a:lnTo>
                <a:lnTo>
                  <a:pt x="1607" y="779"/>
                </a:lnTo>
                <a:lnTo>
                  <a:pt x="1626" y="775"/>
                </a:lnTo>
                <a:lnTo>
                  <a:pt x="1642" y="770"/>
                </a:lnTo>
                <a:lnTo>
                  <a:pt x="1659" y="764"/>
                </a:lnTo>
                <a:lnTo>
                  <a:pt x="1671" y="756"/>
                </a:lnTo>
                <a:lnTo>
                  <a:pt x="1684" y="748"/>
                </a:lnTo>
                <a:lnTo>
                  <a:pt x="1694" y="740"/>
                </a:lnTo>
                <a:lnTo>
                  <a:pt x="1704" y="731"/>
                </a:lnTo>
                <a:lnTo>
                  <a:pt x="1712" y="723"/>
                </a:lnTo>
                <a:lnTo>
                  <a:pt x="1723" y="707"/>
                </a:lnTo>
                <a:lnTo>
                  <a:pt x="1731" y="693"/>
                </a:lnTo>
                <a:lnTo>
                  <a:pt x="1734" y="684"/>
                </a:lnTo>
                <a:lnTo>
                  <a:pt x="1734" y="684"/>
                </a:lnTo>
                <a:lnTo>
                  <a:pt x="1738" y="671"/>
                </a:lnTo>
                <a:lnTo>
                  <a:pt x="1741" y="660"/>
                </a:lnTo>
                <a:lnTo>
                  <a:pt x="1742" y="649"/>
                </a:lnTo>
                <a:lnTo>
                  <a:pt x="1767" y="664"/>
                </a:lnTo>
                <a:lnTo>
                  <a:pt x="1974" y="644"/>
                </a:lnTo>
                <a:lnTo>
                  <a:pt x="2040" y="601"/>
                </a:lnTo>
                <a:lnTo>
                  <a:pt x="2070" y="601"/>
                </a:lnTo>
                <a:lnTo>
                  <a:pt x="2070" y="601"/>
                </a:lnTo>
                <a:lnTo>
                  <a:pt x="2072" y="601"/>
                </a:lnTo>
                <a:lnTo>
                  <a:pt x="2075" y="601"/>
                </a:lnTo>
                <a:lnTo>
                  <a:pt x="2078" y="599"/>
                </a:lnTo>
                <a:lnTo>
                  <a:pt x="2079" y="598"/>
                </a:lnTo>
                <a:lnTo>
                  <a:pt x="2080" y="596"/>
                </a:lnTo>
                <a:lnTo>
                  <a:pt x="2080" y="593"/>
                </a:lnTo>
                <a:lnTo>
                  <a:pt x="2080" y="593"/>
                </a:lnTo>
                <a:lnTo>
                  <a:pt x="2079" y="585"/>
                </a:lnTo>
                <a:lnTo>
                  <a:pt x="2079" y="577"/>
                </a:lnTo>
                <a:lnTo>
                  <a:pt x="2080" y="565"/>
                </a:lnTo>
                <a:lnTo>
                  <a:pt x="2080" y="565"/>
                </a:lnTo>
                <a:lnTo>
                  <a:pt x="2079" y="564"/>
                </a:lnTo>
                <a:lnTo>
                  <a:pt x="2078" y="561"/>
                </a:lnTo>
                <a:lnTo>
                  <a:pt x="2072" y="556"/>
                </a:lnTo>
                <a:lnTo>
                  <a:pt x="2063" y="550"/>
                </a:lnTo>
                <a:lnTo>
                  <a:pt x="2063" y="462"/>
                </a:lnTo>
                <a:lnTo>
                  <a:pt x="2063" y="462"/>
                </a:lnTo>
                <a:lnTo>
                  <a:pt x="2056" y="453"/>
                </a:lnTo>
                <a:lnTo>
                  <a:pt x="2043" y="433"/>
                </a:lnTo>
                <a:lnTo>
                  <a:pt x="2026" y="410"/>
                </a:lnTo>
                <a:lnTo>
                  <a:pt x="2017" y="400"/>
                </a:lnTo>
                <a:lnTo>
                  <a:pt x="2010" y="394"/>
                </a:lnTo>
                <a:lnTo>
                  <a:pt x="2010" y="394"/>
                </a:lnTo>
                <a:lnTo>
                  <a:pt x="1995" y="386"/>
                </a:lnTo>
                <a:lnTo>
                  <a:pt x="1966" y="373"/>
                </a:lnTo>
                <a:lnTo>
                  <a:pt x="1887" y="339"/>
                </a:lnTo>
                <a:lnTo>
                  <a:pt x="1777" y="295"/>
                </a:lnTo>
                <a:lnTo>
                  <a:pt x="1606" y="265"/>
                </a:lnTo>
                <a:lnTo>
                  <a:pt x="1468" y="128"/>
                </a:lnTo>
                <a:lnTo>
                  <a:pt x="1468" y="128"/>
                </a:lnTo>
                <a:lnTo>
                  <a:pt x="1319" y="83"/>
                </a:lnTo>
                <a:lnTo>
                  <a:pt x="1319" y="83"/>
                </a:lnTo>
                <a:lnTo>
                  <a:pt x="1294" y="79"/>
                </a:lnTo>
                <a:lnTo>
                  <a:pt x="1243" y="73"/>
                </a:lnTo>
                <a:lnTo>
                  <a:pt x="1178" y="68"/>
                </a:lnTo>
                <a:lnTo>
                  <a:pt x="1145" y="65"/>
                </a:lnTo>
                <a:lnTo>
                  <a:pt x="1112" y="65"/>
                </a:lnTo>
                <a:lnTo>
                  <a:pt x="1106" y="65"/>
                </a:lnTo>
                <a:lnTo>
                  <a:pt x="1104" y="60"/>
                </a:lnTo>
                <a:lnTo>
                  <a:pt x="1109" y="60"/>
                </a:lnTo>
                <a:lnTo>
                  <a:pt x="1109" y="60"/>
                </a:lnTo>
                <a:lnTo>
                  <a:pt x="1113" y="59"/>
                </a:lnTo>
                <a:lnTo>
                  <a:pt x="1117" y="58"/>
                </a:lnTo>
                <a:lnTo>
                  <a:pt x="1118" y="54"/>
                </a:lnTo>
                <a:lnTo>
                  <a:pt x="1120" y="50"/>
                </a:lnTo>
                <a:lnTo>
                  <a:pt x="1120" y="10"/>
                </a:lnTo>
                <a:lnTo>
                  <a:pt x="1120" y="10"/>
                </a:lnTo>
                <a:lnTo>
                  <a:pt x="1118" y="6"/>
                </a:lnTo>
                <a:lnTo>
                  <a:pt x="1117" y="2"/>
                </a:lnTo>
                <a:lnTo>
                  <a:pt x="1113" y="1"/>
                </a:lnTo>
                <a:lnTo>
                  <a:pt x="1109" y="0"/>
                </a:lnTo>
                <a:lnTo>
                  <a:pt x="1092" y="0"/>
                </a:lnTo>
                <a:lnTo>
                  <a:pt x="1079" y="0"/>
                </a:lnTo>
                <a:lnTo>
                  <a:pt x="1061" y="0"/>
                </a:lnTo>
                <a:lnTo>
                  <a:pt x="1061" y="0"/>
                </a:lnTo>
                <a:lnTo>
                  <a:pt x="1058" y="1"/>
                </a:lnTo>
                <a:lnTo>
                  <a:pt x="1054" y="2"/>
                </a:lnTo>
                <a:lnTo>
                  <a:pt x="1053" y="6"/>
                </a:lnTo>
                <a:lnTo>
                  <a:pt x="1051" y="10"/>
                </a:lnTo>
                <a:lnTo>
                  <a:pt x="1051" y="50"/>
                </a:lnTo>
                <a:lnTo>
                  <a:pt x="1051" y="50"/>
                </a:lnTo>
                <a:lnTo>
                  <a:pt x="1053" y="54"/>
                </a:lnTo>
                <a:lnTo>
                  <a:pt x="1054" y="58"/>
                </a:lnTo>
                <a:lnTo>
                  <a:pt x="1058" y="59"/>
                </a:lnTo>
                <a:lnTo>
                  <a:pt x="1061" y="60"/>
                </a:lnTo>
                <a:lnTo>
                  <a:pt x="1070" y="60"/>
                </a:lnTo>
                <a:lnTo>
                  <a:pt x="1068" y="65"/>
                </a:lnTo>
                <a:lnTo>
                  <a:pt x="892" y="65"/>
                </a:lnTo>
                <a:lnTo>
                  <a:pt x="892" y="65"/>
                </a:lnTo>
                <a:lnTo>
                  <a:pt x="883" y="67"/>
                </a:lnTo>
                <a:lnTo>
                  <a:pt x="873" y="68"/>
                </a:lnTo>
                <a:lnTo>
                  <a:pt x="856" y="74"/>
                </a:lnTo>
                <a:lnTo>
                  <a:pt x="842" y="79"/>
                </a:lnTo>
                <a:lnTo>
                  <a:pt x="834" y="83"/>
                </a:lnTo>
                <a:lnTo>
                  <a:pt x="834" y="83"/>
                </a:lnTo>
                <a:lnTo>
                  <a:pt x="748" y="155"/>
                </a:lnTo>
                <a:lnTo>
                  <a:pt x="666" y="227"/>
                </a:lnTo>
                <a:lnTo>
                  <a:pt x="666" y="227"/>
                </a:lnTo>
                <a:close/>
                <a:moveTo>
                  <a:pt x="1243" y="141"/>
                </a:moveTo>
                <a:lnTo>
                  <a:pt x="1243" y="141"/>
                </a:lnTo>
                <a:lnTo>
                  <a:pt x="1262" y="144"/>
                </a:lnTo>
                <a:lnTo>
                  <a:pt x="1308" y="149"/>
                </a:lnTo>
                <a:lnTo>
                  <a:pt x="1361" y="157"/>
                </a:lnTo>
                <a:lnTo>
                  <a:pt x="1386" y="164"/>
                </a:lnTo>
                <a:lnTo>
                  <a:pt x="1407" y="169"/>
                </a:lnTo>
                <a:lnTo>
                  <a:pt x="1407" y="169"/>
                </a:lnTo>
                <a:lnTo>
                  <a:pt x="1416" y="173"/>
                </a:lnTo>
                <a:lnTo>
                  <a:pt x="1426" y="179"/>
                </a:lnTo>
                <a:lnTo>
                  <a:pt x="1436" y="186"/>
                </a:lnTo>
                <a:lnTo>
                  <a:pt x="1448" y="195"/>
                </a:lnTo>
                <a:lnTo>
                  <a:pt x="1469" y="217"/>
                </a:lnTo>
                <a:lnTo>
                  <a:pt x="1491" y="238"/>
                </a:lnTo>
                <a:lnTo>
                  <a:pt x="1510" y="261"/>
                </a:lnTo>
                <a:lnTo>
                  <a:pt x="1525" y="280"/>
                </a:lnTo>
                <a:lnTo>
                  <a:pt x="1539" y="298"/>
                </a:lnTo>
                <a:lnTo>
                  <a:pt x="1539" y="310"/>
                </a:lnTo>
                <a:lnTo>
                  <a:pt x="1243" y="310"/>
                </a:lnTo>
                <a:lnTo>
                  <a:pt x="1243" y="141"/>
                </a:lnTo>
                <a:close/>
                <a:moveTo>
                  <a:pt x="1208" y="141"/>
                </a:moveTo>
                <a:lnTo>
                  <a:pt x="1208" y="320"/>
                </a:lnTo>
                <a:lnTo>
                  <a:pt x="859" y="310"/>
                </a:lnTo>
                <a:lnTo>
                  <a:pt x="915" y="146"/>
                </a:lnTo>
                <a:lnTo>
                  <a:pt x="915" y="146"/>
                </a:lnTo>
                <a:lnTo>
                  <a:pt x="952" y="142"/>
                </a:lnTo>
                <a:lnTo>
                  <a:pt x="1056" y="136"/>
                </a:lnTo>
                <a:lnTo>
                  <a:pt x="1056" y="136"/>
                </a:lnTo>
                <a:lnTo>
                  <a:pt x="1089" y="135"/>
                </a:lnTo>
                <a:lnTo>
                  <a:pt x="1118" y="135"/>
                </a:lnTo>
                <a:lnTo>
                  <a:pt x="1144" y="136"/>
                </a:lnTo>
                <a:lnTo>
                  <a:pt x="1166" y="136"/>
                </a:lnTo>
                <a:lnTo>
                  <a:pt x="1197" y="140"/>
                </a:lnTo>
                <a:lnTo>
                  <a:pt x="1208" y="141"/>
                </a:lnTo>
                <a:lnTo>
                  <a:pt x="1208" y="141"/>
                </a:lnTo>
                <a:close/>
                <a:moveTo>
                  <a:pt x="895" y="151"/>
                </a:moveTo>
                <a:lnTo>
                  <a:pt x="847" y="303"/>
                </a:lnTo>
                <a:lnTo>
                  <a:pt x="741" y="303"/>
                </a:lnTo>
                <a:lnTo>
                  <a:pt x="741" y="293"/>
                </a:lnTo>
                <a:lnTo>
                  <a:pt x="895" y="151"/>
                </a:lnTo>
                <a:close/>
                <a:moveTo>
                  <a:pt x="80" y="387"/>
                </a:moveTo>
                <a:lnTo>
                  <a:pt x="80" y="387"/>
                </a:lnTo>
                <a:lnTo>
                  <a:pt x="87" y="386"/>
                </a:lnTo>
                <a:lnTo>
                  <a:pt x="93" y="385"/>
                </a:lnTo>
                <a:lnTo>
                  <a:pt x="102" y="385"/>
                </a:lnTo>
                <a:lnTo>
                  <a:pt x="102" y="385"/>
                </a:lnTo>
                <a:lnTo>
                  <a:pt x="111" y="385"/>
                </a:lnTo>
                <a:lnTo>
                  <a:pt x="118" y="386"/>
                </a:lnTo>
                <a:lnTo>
                  <a:pt x="123" y="389"/>
                </a:lnTo>
                <a:lnTo>
                  <a:pt x="123" y="399"/>
                </a:lnTo>
                <a:lnTo>
                  <a:pt x="123" y="399"/>
                </a:lnTo>
                <a:lnTo>
                  <a:pt x="117" y="401"/>
                </a:lnTo>
                <a:lnTo>
                  <a:pt x="111" y="402"/>
                </a:lnTo>
                <a:lnTo>
                  <a:pt x="102" y="402"/>
                </a:lnTo>
                <a:lnTo>
                  <a:pt x="102" y="402"/>
                </a:lnTo>
                <a:lnTo>
                  <a:pt x="92" y="402"/>
                </a:lnTo>
                <a:lnTo>
                  <a:pt x="85" y="401"/>
                </a:lnTo>
                <a:lnTo>
                  <a:pt x="80" y="399"/>
                </a:lnTo>
                <a:lnTo>
                  <a:pt x="80" y="387"/>
                </a:lnTo>
                <a:close/>
                <a:moveTo>
                  <a:pt x="827" y="96"/>
                </a:moveTo>
                <a:lnTo>
                  <a:pt x="827" y="96"/>
                </a:lnTo>
                <a:lnTo>
                  <a:pt x="837" y="107"/>
                </a:lnTo>
                <a:lnTo>
                  <a:pt x="847" y="118"/>
                </a:lnTo>
                <a:lnTo>
                  <a:pt x="847" y="118"/>
                </a:lnTo>
                <a:lnTo>
                  <a:pt x="848" y="120"/>
                </a:lnTo>
                <a:lnTo>
                  <a:pt x="848" y="122"/>
                </a:lnTo>
                <a:lnTo>
                  <a:pt x="847" y="128"/>
                </a:lnTo>
                <a:lnTo>
                  <a:pt x="847" y="128"/>
                </a:lnTo>
                <a:lnTo>
                  <a:pt x="841" y="136"/>
                </a:lnTo>
                <a:lnTo>
                  <a:pt x="823" y="154"/>
                </a:lnTo>
                <a:lnTo>
                  <a:pt x="770" y="204"/>
                </a:lnTo>
                <a:lnTo>
                  <a:pt x="714" y="255"/>
                </a:lnTo>
                <a:lnTo>
                  <a:pt x="697" y="271"/>
                </a:lnTo>
                <a:lnTo>
                  <a:pt x="688" y="277"/>
                </a:lnTo>
                <a:lnTo>
                  <a:pt x="688" y="277"/>
                </a:lnTo>
                <a:lnTo>
                  <a:pt x="684" y="276"/>
                </a:lnTo>
                <a:lnTo>
                  <a:pt x="678" y="274"/>
                </a:lnTo>
                <a:lnTo>
                  <a:pt x="671" y="269"/>
                </a:lnTo>
                <a:lnTo>
                  <a:pt x="669" y="265"/>
                </a:lnTo>
                <a:lnTo>
                  <a:pt x="666" y="260"/>
                </a:lnTo>
                <a:lnTo>
                  <a:pt x="666" y="260"/>
                </a:lnTo>
                <a:lnTo>
                  <a:pt x="662" y="251"/>
                </a:lnTo>
                <a:lnTo>
                  <a:pt x="660" y="246"/>
                </a:lnTo>
                <a:lnTo>
                  <a:pt x="661" y="242"/>
                </a:lnTo>
                <a:lnTo>
                  <a:pt x="827" y="96"/>
                </a:lnTo>
                <a:close/>
              </a:path>
            </a:pathLst>
          </a:custGeom>
          <a:gradFill flip="none" rotWithShape="1">
            <a:gsLst>
              <a:gs pos="0">
                <a:srgbClr val="00206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9">
            <a:extLst>
              <a:ext uri="{FF2B5EF4-FFF2-40B4-BE49-F238E27FC236}">
                <a16:creationId xmlns:a16="http://schemas.microsoft.com/office/drawing/2014/main" id="{F35E115B-8326-47EA-8FD5-D0E9F33E6F7E}"/>
              </a:ext>
            </a:extLst>
          </p:cNvPr>
          <p:cNvSpPr>
            <a:spLocks/>
          </p:cNvSpPr>
          <p:nvPr/>
        </p:nvSpPr>
        <p:spPr bwMode="auto">
          <a:xfrm>
            <a:off x="4093754" y="1207772"/>
            <a:ext cx="1708131" cy="892162"/>
          </a:xfrm>
          <a:custGeom>
            <a:avLst/>
            <a:gdLst>
              <a:gd name="T0" fmla="*/ 715 w 1233"/>
              <a:gd name="T1" fmla="*/ 38 h 644"/>
              <a:gd name="T2" fmla="*/ 715 w 1233"/>
              <a:gd name="T3" fmla="*/ 16 h 644"/>
              <a:gd name="T4" fmla="*/ 726 w 1233"/>
              <a:gd name="T5" fmla="*/ 2 h 644"/>
              <a:gd name="T6" fmla="*/ 744 w 1233"/>
              <a:gd name="T7" fmla="*/ 1 h 644"/>
              <a:gd name="T8" fmla="*/ 759 w 1233"/>
              <a:gd name="T9" fmla="*/ 15 h 644"/>
              <a:gd name="T10" fmla="*/ 760 w 1233"/>
              <a:gd name="T11" fmla="*/ 41 h 644"/>
              <a:gd name="T12" fmla="*/ 756 w 1233"/>
              <a:gd name="T13" fmla="*/ 48 h 644"/>
              <a:gd name="T14" fmla="*/ 763 w 1233"/>
              <a:gd name="T15" fmla="*/ 53 h 644"/>
              <a:gd name="T16" fmla="*/ 764 w 1233"/>
              <a:gd name="T17" fmla="*/ 64 h 644"/>
              <a:gd name="T18" fmla="*/ 914 w 1233"/>
              <a:gd name="T19" fmla="*/ 77 h 644"/>
              <a:gd name="T20" fmla="*/ 1020 w 1233"/>
              <a:gd name="T21" fmla="*/ 97 h 644"/>
              <a:gd name="T22" fmla="*/ 1050 w 1233"/>
              <a:gd name="T23" fmla="*/ 123 h 644"/>
              <a:gd name="T24" fmla="*/ 1157 w 1233"/>
              <a:gd name="T25" fmla="*/ 203 h 644"/>
              <a:gd name="T26" fmla="*/ 1216 w 1233"/>
              <a:gd name="T27" fmla="*/ 219 h 644"/>
              <a:gd name="T28" fmla="*/ 1225 w 1233"/>
              <a:gd name="T29" fmla="*/ 236 h 644"/>
              <a:gd name="T30" fmla="*/ 1230 w 1233"/>
              <a:gd name="T31" fmla="*/ 244 h 644"/>
              <a:gd name="T32" fmla="*/ 1228 w 1233"/>
              <a:gd name="T33" fmla="*/ 291 h 644"/>
              <a:gd name="T34" fmla="*/ 1231 w 1233"/>
              <a:gd name="T35" fmla="*/ 314 h 644"/>
              <a:gd name="T36" fmla="*/ 1225 w 1233"/>
              <a:gd name="T37" fmla="*/ 343 h 644"/>
              <a:gd name="T38" fmla="*/ 1222 w 1233"/>
              <a:gd name="T39" fmla="*/ 352 h 644"/>
              <a:gd name="T40" fmla="*/ 1195 w 1233"/>
              <a:gd name="T41" fmla="*/ 375 h 644"/>
              <a:gd name="T42" fmla="*/ 1116 w 1233"/>
              <a:gd name="T43" fmla="*/ 403 h 644"/>
              <a:gd name="T44" fmla="*/ 1101 w 1233"/>
              <a:gd name="T45" fmla="*/ 415 h 644"/>
              <a:gd name="T46" fmla="*/ 1083 w 1233"/>
              <a:gd name="T47" fmla="*/ 465 h 644"/>
              <a:gd name="T48" fmla="*/ 1060 w 1233"/>
              <a:gd name="T49" fmla="*/ 484 h 644"/>
              <a:gd name="T50" fmla="*/ 1023 w 1233"/>
              <a:gd name="T51" fmla="*/ 485 h 644"/>
              <a:gd name="T52" fmla="*/ 991 w 1233"/>
              <a:gd name="T53" fmla="*/ 477 h 644"/>
              <a:gd name="T54" fmla="*/ 979 w 1233"/>
              <a:gd name="T55" fmla="*/ 465 h 644"/>
              <a:gd name="T56" fmla="*/ 489 w 1233"/>
              <a:gd name="T57" fmla="*/ 543 h 644"/>
              <a:gd name="T58" fmla="*/ 454 w 1233"/>
              <a:gd name="T59" fmla="*/ 598 h 644"/>
              <a:gd name="T60" fmla="*/ 418 w 1233"/>
              <a:gd name="T61" fmla="*/ 630 h 644"/>
              <a:gd name="T62" fmla="*/ 382 w 1233"/>
              <a:gd name="T63" fmla="*/ 642 h 644"/>
              <a:gd name="T64" fmla="*/ 337 w 1233"/>
              <a:gd name="T65" fmla="*/ 641 h 644"/>
              <a:gd name="T66" fmla="*/ 294 w 1233"/>
              <a:gd name="T67" fmla="*/ 621 h 644"/>
              <a:gd name="T68" fmla="*/ 265 w 1233"/>
              <a:gd name="T69" fmla="*/ 592 h 644"/>
              <a:gd name="T70" fmla="*/ 248 w 1233"/>
              <a:gd name="T71" fmla="*/ 543 h 644"/>
              <a:gd name="T72" fmla="*/ 227 w 1233"/>
              <a:gd name="T73" fmla="*/ 572 h 644"/>
              <a:gd name="T74" fmla="*/ 148 w 1233"/>
              <a:gd name="T75" fmla="*/ 579 h 644"/>
              <a:gd name="T76" fmla="*/ 128 w 1233"/>
              <a:gd name="T77" fmla="*/ 574 h 644"/>
              <a:gd name="T78" fmla="*/ 63 w 1233"/>
              <a:gd name="T79" fmla="*/ 513 h 644"/>
              <a:gd name="T80" fmla="*/ 42 w 1233"/>
              <a:gd name="T81" fmla="*/ 483 h 644"/>
              <a:gd name="T82" fmla="*/ 31 w 1233"/>
              <a:gd name="T83" fmla="*/ 484 h 644"/>
              <a:gd name="T84" fmla="*/ 24 w 1233"/>
              <a:gd name="T85" fmla="*/ 480 h 644"/>
              <a:gd name="T86" fmla="*/ 8 w 1233"/>
              <a:gd name="T87" fmla="*/ 414 h 644"/>
              <a:gd name="T88" fmla="*/ 0 w 1233"/>
              <a:gd name="T89" fmla="*/ 370 h 644"/>
              <a:gd name="T90" fmla="*/ 3 w 1233"/>
              <a:gd name="T91" fmla="*/ 329 h 644"/>
              <a:gd name="T92" fmla="*/ 13 w 1233"/>
              <a:gd name="T93" fmla="*/ 302 h 644"/>
              <a:gd name="T94" fmla="*/ 20 w 1233"/>
              <a:gd name="T95" fmla="*/ 271 h 644"/>
              <a:gd name="T96" fmla="*/ 38 w 1233"/>
              <a:gd name="T97" fmla="*/ 252 h 644"/>
              <a:gd name="T98" fmla="*/ 144 w 1233"/>
              <a:gd name="T99" fmla="*/ 198 h 644"/>
              <a:gd name="T100" fmla="*/ 140 w 1233"/>
              <a:gd name="T101" fmla="*/ 182 h 644"/>
              <a:gd name="T102" fmla="*/ 154 w 1233"/>
              <a:gd name="T103" fmla="*/ 165 h 644"/>
              <a:gd name="T104" fmla="*/ 168 w 1233"/>
              <a:gd name="T105" fmla="*/ 163 h 644"/>
              <a:gd name="T106" fmla="*/ 168 w 1233"/>
              <a:gd name="T107" fmla="*/ 198 h 644"/>
              <a:gd name="T108" fmla="*/ 159 w 1233"/>
              <a:gd name="T109" fmla="*/ 225 h 644"/>
              <a:gd name="T110" fmla="*/ 350 w 1233"/>
              <a:gd name="T111" fmla="*/ 196 h 644"/>
              <a:gd name="T112" fmla="*/ 358 w 1233"/>
              <a:gd name="T113" fmla="*/ 192 h 644"/>
              <a:gd name="T114" fmla="*/ 376 w 1233"/>
              <a:gd name="T115" fmla="*/ 187 h 644"/>
              <a:gd name="T116" fmla="*/ 515 w 1233"/>
              <a:gd name="T117" fmla="*/ 82 h 644"/>
              <a:gd name="T118" fmla="*/ 535 w 1233"/>
              <a:gd name="T119" fmla="*/ 66 h 644"/>
              <a:gd name="T120" fmla="*/ 565 w 1233"/>
              <a:gd name="T121" fmla="*/ 55 h 644"/>
              <a:gd name="T122" fmla="*/ 710 w 1233"/>
              <a:gd name="T123" fmla="*/ 55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33" h="644">
                <a:moveTo>
                  <a:pt x="710" y="55"/>
                </a:moveTo>
                <a:lnTo>
                  <a:pt x="718" y="45"/>
                </a:lnTo>
                <a:lnTo>
                  <a:pt x="718" y="45"/>
                </a:lnTo>
                <a:lnTo>
                  <a:pt x="715" y="38"/>
                </a:lnTo>
                <a:lnTo>
                  <a:pt x="713" y="31"/>
                </a:lnTo>
                <a:lnTo>
                  <a:pt x="713" y="21"/>
                </a:lnTo>
                <a:lnTo>
                  <a:pt x="713" y="21"/>
                </a:lnTo>
                <a:lnTo>
                  <a:pt x="715" y="16"/>
                </a:lnTo>
                <a:lnTo>
                  <a:pt x="716" y="11"/>
                </a:lnTo>
                <a:lnTo>
                  <a:pt x="720" y="7"/>
                </a:lnTo>
                <a:lnTo>
                  <a:pt x="722" y="5"/>
                </a:lnTo>
                <a:lnTo>
                  <a:pt x="726" y="2"/>
                </a:lnTo>
                <a:lnTo>
                  <a:pt x="729" y="1"/>
                </a:lnTo>
                <a:lnTo>
                  <a:pt x="737" y="0"/>
                </a:lnTo>
                <a:lnTo>
                  <a:pt x="737" y="0"/>
                </a:lnTo>
                <a:lnTo>
                  <a:pt x="744" y="1"/>
                </a:lnTo>
                <a:lnTo>
                  <a:pt x="750" y="4"/>
                </a:lnTo>
                <a:lnTo>
                  <a:pt x="755" y="9"/>
                </a:lnTo>
                <a:lnTo>
                  <a:pt x="759" y="15"/>
                </a:lnTo>
                <a:lnTo>
                  <a:pt x="759" y="15"/>
                </a:lnTo>
                <a:lnTo>
                  <a:pt x="761" y="22"/>
                </a:lnTo>
                <a:lnTo>
                  <a:pt x="761" y="29"/>
                </a:lnTo>
                <a:lnTo>
                  <a:pt x="761" y="36"/>
                </a:lnTo>
                <a:lnTo>
                  <a:pt x="760" y="41"/>
                </a:lnTo>
                <a:lnTo>
                  <a:pt x="760" y="41"/>
                </a:lnTo>
                <a:lnTo>
                  <a:pt x="758" y="47"/>
                </a:lnTo>
                <a:lnTo>
                  <a:pt x="756" y="48"/>
                </a:lnTo>
                <a:lnTo>
                  <a:pt x="756" y="48"/>
                </a:lnTo>
                <a:lnTo>
                  <a:pt x="759" y="50"/>
                </a:lnTo>
                <a:lnTo>
                  <a:pt x="761" y="52"/>
                </a:lnTo>
                <a:lnTo>
                  <a:pt x="763" y="53"/>
                </a:lnTo>
                <a:lnTo>
                  <a:pt x="763" y="53"/>
                </a:lnTo>
                <a:lnTo>
                  <a:pt x="763" y="56"/>
                </a:lnTo>
                <a:lnTo>
                  <a:pt x="764" y="59"/>
                </a:lnTo>
                <a:lnTo>
                  <a:pt x="764" y="64"/>
                </a:lnTo>
                <a:lnTo>
                  <a:pt x="764" y="64"/>
                </a:lnTo>
                <a:lnTo>
                  <a:pt x="818" y="68"/>
                </a:lnTo>
                <a:lnTo>
                  <a:pt x="866" y="72"/>
                </a:lnTo>
                <a:lnTo>
                  <a:pt x="914" y="77"/>
                </a:lnTo>
                <a:lnTo>
                  <a:pt x="914" y="77"/>
                </a:lnTo>
                <a:lnTo>
                  <a:pt x="955" y="83"/>
                </a:lnTo>
                <a:lnTo>
                  <a:pt x="992" y="90"/>
                </a:lnTo>
                <a:lnTo>
                  <a:pt x="1008" y="93"/>
                </a:lnTo>
                <a:lnTo>
                  <a:pt x="1020" y="97"/>
                </a:lnTo>
                <a:lnTo>
                  <a:pt x="1029" y="101"/>
                </a:lnTo>
                <a:lnTo>
                  <a:pt x="1035" y="104"/>
                </a:lnTo>
                <a:lnTo>
                  <a:pt x="1035" y="104"/>
                </a:lnTo>
                <a:lnTo>
                  <a:pt x="1050" y="123"/>
                </a:lnTo>
                <a:lnTo>
                  <a:pt x="1072" y="152"/>
                </a:lnTo>
                <a:lnTo>
                  <a:pt x="1100" y="192"/>
                </a:lnTo>
                <a:lnTo>
                  <a:pt x="1100" y="192"/>
                </a:lnTo>
                <a:lnTo>
                  <a:pt x="1157" y="203"/>
                </a:lnTo>
                <a:lnTo>
                  <a:pt x="1196" y="211"/>
                </a:lnTo>
                <a:lnTo>
                  <a:pt x="1209" y="216"/>
                </a:lnTo>
                <a:lnTo>
                  <a:pt x="1214" y="217"/>
                </a:lnTo>
                <a:lnTo>
                  <a:pt x="1216" y="219"/>
                </a:lnTo>
                <a:lnTo>
                  <a:pt x="1216" y="219"/>
                </a:lnTo>
                <a:lnTo>
                  <a:pt x="1222" y="228"/>
                </a:lnTo>
                <a:lnTo>
                  <a:pt x="1224" y="233"/>
                </a:lnTo>
                <a:lnTo>
                  <a:pt x="1225" y="236"/>
                </a:lnTo>
                <a:lnTo>
                  <a:pt x="1225" y="236"/>
                </a:lnTo>
                <a:lnTo>
                  <a:pt x="1225" y="238"/>
                </a:lnTo>
                <a:lnTo>
                  <a:pt x="1228" y="241"/>
                </a:lnTo>
                <a:lnTo>
                  <a:pt x="1230" y="244"/>
                </a:lnTo>
                <a:lnTo>
                  <a:pt x="1230" y="244"/>
                </a:lnTo>
                <a:lnTo>
                  <a:pt x="1230" y="270"/>
                </a:lnTo>
                <a:lnTo>
                  <a:pt x="1230" y="270"/>
                </a:lnTo>
                <a:lnTo>
                  <a:pt x="1228" y="291"/>
                </a:lnTo>
                <a:lnTo>
                  <a:pt x="1225" y="307"/>
                </a:lnTo>
                <a:lnTo>
                  <a:pt x="1225" y="307"/>
                </a:lnTo>
                <a:lnTo>
                  <a:pt x="1229" y="312"/>
                </a:lnTo>
                <a:lnTo>
                  <a:pt x="1231" y="314"/>
                </a:lnTo>
                <a:lnTo>
                  <a:pt x="1233" y="318"/>
                </a:lnTo>
                <a:lnTo>
                  <a:pt x="1233" y="318"/>
                </a:lnTo>
                <a:lnTo>
                  <a:pt x="1229" y="330"/>
                </a:lnTo>
                <a:lnTo>
                  <a:pt x="1225" y="343"/>
                </a:lnTo>
                <a:lnTo>
                  <a:pt x="1225" y="343"/>
                </a:lnTo>
                <a:lnTo>
                  <a:pt x="1223" y="348"/>
                </a:lnTo>
                <a:lnTo>
                  <a:pt x="1222" y="352"/>
                </a:lnTo>
                <a:lnTo>
                  <a:pt x="1222" y="352"/>
                </a:lnTo>
                <a:lnTo>
                  <a:pt x="1211" y="362"/>
                </a:lnTo>
                <a:lnTo>
                  <a:pt x="1198" y="372"/>
                </a:lnTo>
                <a:lnTo>
                  <a:pt x="1198" y="372"/>
                </a:lnTo>
                <a:lnTo>
                  <a:pt x="1195" y="375"/>
                </a:lnTo>
                <a:lnTo>
                  <a:pt x="1189" y="376"/>
                </a:lnTo>
                <a:lnTo>
                  <a:pt x="1182" y="377"/>
                </a:lnTo>
                <a:lnTo>
                  <a:pt x="1182" y="377"/>
                </a:lnTo>
                <a:lnTo>
                  <a:pt x="1116" y="403"/>
                </a:lnTo>
                <a:lnTo>
                  <a:pt x="1116" y="403"/>
                </a:lnTo>
                <a:lnTo>
                  <a:pt x="1104" y="402"/>
                </a:lnTo>
                <a:lnTo>
                  <a:pt x="1104" y="402"/>
                </a:lnTo>
                <a:lnTo>
                  <a:pt x="1101" y="415"/>
                </a:lnTo>
                <a:lnTo>
                  <a:pt x="1099" y="427"/>
                </a:lnTo>
                <a:lnTo>
                  <a:pt x="1094" y="443"/>
                </a:lnTo>
                <a:lnTo>
                  <a:pt x="1088" y="458"/>
                </a:lnTo>
                <a:lnTo>
                  <a:pt x="1083" y="465"/>
                </a:lnTo>
                <a:lnTo>
                  <a:pt x="1078" y="472"/>
                </a:lnTo>
                <a:lnTo>
                  <a:pt x="1073" y="477"/>
                </a:lnTo>
                <a:lnTo>
                  <a:pt x="1066" y="481"/>
                </a:lnTo>
                <a:lnTo>
                  <a:pt x="1060" y="484"/>
                </a:lnTo>
                <a:lnTo>
                  <a:pt x="1051" y="485"/>
                </a:lnTo>
                <a:lnTo>
                  <a:pt x="1051" y="485"/>
                </a:lnTo>
                <a:lnTo>
                  <a:pt x="1036" y="485"/>
                </a:lnTo>
                <a:lnTo>
                  <a:pt x="1023" y="485"/>
                </a:lnTo>
                <a:lnTo>
                  <a:pt x="1012" y="484"/>
                </a:lnTo>
                <a:lnTo>
                  <a:pt x="1003" y="481"/>
                </a:lnTo>
                <a:lnTo>
                  <a:pt x="996" y="479"/>
                </a:lnTo>
                <a:lnTo>
                  <a:pt x="991" y="477"/>
                </a:lnTo>
                <a:lnTo>
                  <a:pt x="984" y="472"/>
                </a:lnTo>
                <a:lnTo>
                  <a:pt x="984" y="472"/>
                </a:lnTo>
                <a:lnTo>
                  <a:pt x="981" y="469"/>
                </a:lnTo>
                <a:lnTo>
                  <a:pt x="979" y="465"/>
                </a:lnTo>
                <a:lnTo>
                  <a:pt x="975" y="456"/>
                </a:lnTo>
                <a:lnTo>
                  <a:pt x="971" y="445"/>
                </a:lnTo>
                <a:lnTo>
                  <a:pt x="489" y="543"/>
                </a:lnTo>
                <a:lnTo>
                  <a:pt x="489" y="543"/>
                </a:lnTo>
                <a:lnTo>
                  <a:pt x="481" y="556"/>
                </a:lnTo>
                <a:lnTo>
                  <a:pt x="474" y="572"/>
                </a:lnTo>
                <a:lnTo>
                  <a:pt x="462" y="590"/>
                </a:lnTo>
                <a:lnTo>
                  <a:pt x="454" y="598"/>
                </a:lnTo>
                <a:lnTo>
                  <a:pt x="447" y="608"/>
                </a:lnTo>
                <a:lnTo>
                  <a:pt x="439" y="615"/>
                </a:lnTo>
                <a:lnTo>
                  <a:pt x="429" y="624"/>
                </a:lnTo>
                <a:lnTo>
                  <a:pt x="418" y="630"/>
                </a:lnTo>
                <a:lnTo>
                  <a:pt x="407" y="636"/>
                </a:lnTo>
                <a:lnTo>
                  <a:pt x="396" y="640"/>
                </a:lnTo>
                <a:lnTo>
                  <a:pt x="382" y="642"/>
                </a:lnTo>
                <a:lnTo>
                  <a:pt x="382" y="642"/>
                </a:lnTo>
                <a:lnTo>
                  <a:pt x="370" y="644"/>
                </a:lnTo>
                <a:lnTo>
                  <a:pt x="358" y="644"/>
                </a:lnTo>
                <a:lnTo>
                  <a:pt x="346" y="642"/>
                </a:lnTo>
                <a:lnTo>
                  <a:pt x="337" y="641"/>
                </a:lnTo>
                <a:lnTo>
                  <a:pt x="328" y="639"/>
                </a:lnTo>
                <a:lnTo>
                  <a:pt x="319" y="636"/>
                </a:lnTo>
                <a:lnTo>
                  <a:pt x="305" y="629"/>
                </a:lnTo>
                <a:lnTo>
                  <a:pt x="294" y="621"/>
                </a:lnTo>
                <a:lnTo>
                  <a:pt x="284" y="614"/>
                </a:lnTo>
                <a:lnTo>
                  <a:pt x="272" y="599"/>
                </a:lnTo>
                <a:lnTo>
                  <a:pt x="272" y="599"/>
                </a:lnTo>
                <a:lnTo>
                  <a:pt x="265" y="592"/>
                </a:lnTo>
                <a:lnTo>
                  <a:pt x="262" y="585"/>
                </a:lnTo>
                <a:lnTo>
                  <a:pt x="254" y="566"/>
                </a:lnTo>
                <a:lnTo>
                  <a:pt x="249" y="550"/>
                </a:lnTo>
                <a:lnTo>
                  <a:pt x="248" y="543"/>
                </a:lnTo>
                <a:lnTo>
                  <a:pt x="248" y="543"/>
                </a:lnTo>
                <a:lnTo>
                  <a:pt x="241" y="571"/>
                </a:lnTo>
                <a:lnTo>
                  <a:pt x="241" y="571"/>
                </a:lnTo>
                <a:lnTo>
                  <a:pt x="227" y="572"/>
                </a:lnTo>
                <a:lnTo>
                  <a:pt x="198" y="575"/>
                </a:lnTo>
                <a:lnTo>
                  <a:pt x="155" y="579"/>
                </a:lnTo>
                <a:lnTo>
                  <a:pt x="155" y="579"/>
                </a:lnTo>
                <a:lnTo>
                  <a:pt x="148" y="579"/>
                </a:lnTo>
                <a:lnTo>
                  <a:pt x="140" y="577"/>
                </a:lnTo>
                <a:lnTo>
                  <a:pt x="134" y="576"/>
                </a:lnTo>
                <a:lnTo>
                  <a:pt x="134" y="576"/>
                </a:lnTo>
                <a:lnTo>
                  <a:pt x="128" y="574"/>
                </a:lnTo>
                <a:lnTo>
                  <a:pt x="123" y="570"/>
                </a:lnTo>
                <a:lnTo>
                  <a:pt x="118" y="564"/>
                </a:lnTo>
                <a:lnTo>
                  <a:pt x="118" y="564"/>
                </a:lnTo>
                <a:lnTo>
                  <a:pt x="63" y="513"/>
                </a:lnTo>
                <a:lnTo>
                  <a:pt x="63" y="513"/>
                </a:lnTo>
                <a:lnTo>
                  <a:pt x="58" y="507"/>
                </a:lnTo>
                <a:lnTo>
                  <a:pt x="52" y="500"/>
                </a:lnTo>
                <a:lnTo>
                  <a:pt x="42" y="483"/>
                </a:lnTo>
                <a:lnTo>
                  <a:pt x="31" y="462"/>
                </a:lnTo>
                <a:lnTo>
                  <a:pt x="31" y="462"/>
                </a:lnTo>
                <a:lnTo>
                  <a:pt x="31" y="474"/>
                </a:lnTo>
                <a:lnTo>
                  <a:pt x="31" y="484"/>
                </a:lnTo>
                <a:lnTo>
                  <a:pt x="31" y="488"/>
                </a:lnTo>
                <a:lnTo>
                  <a:pt x="31" y="488"/>
                </a:lnTo>
                <a:lnTo>
                  <a:pt x="27" y="485"/>
                </a:lnTo>
                <a:lnTo>
                  <a:pt x="24" y="480"/>
                </a:lnTo>
                <a:lnTo>
                  <a:pt x="24" y="480"/>
                </a:lnTo>
                <a:lnTo>
                  <a:pt x="9" y="450"/>
                </a:lnTo>
                <a:lnTo>
                  <a:pt x="8" y="414"/>
                </a:lnTo>
                <a:lnTo>
                  <a:pt x="8" y="414"/>
                </a:lnTo>
                <a:lnTo>
                  <a:pt x="4" y="403"/>
                </a:lnTo>
                <a:lnTo>
                  <a:pt x="4" y="403"/>
                </a:lnTo>
                <a:lnTo>
                  <a:pt x="2" y="392"/>
                </a:lnTo>
                <a:lnTo>
                  <a:pt x="0" y="370"/>
                </a:lnTo>
                <a:lnTo>
                  <a:pt x="0" y="348"/>
                </a:lnTo>
                <a:lnTo>
                  <a:pt x="2" y="334"/>
                </a:lnTo>
                <a:lnTo>
                  <a:pt x="2" y="334"/>
                </a:lnTo>
                <a:lnTo>
                  <a:pt x="3" y="329"/>
                </a:lnTo>
                <a:lnTo>
                  <a:pt x="6" y="327"/>
                </a:lnTo>
                <a:lnTo>
                  <a:pt x="9" y="323"/>
                </a:lnTo>
                <a:lnTo>
                  <a:pt x="9" y="323"/>
                </a:lnTo>
                <a:lnTo>
                  <a:pt x="13" y="302"/>
                </a:lnTo>
                <a:lnTo>
                  <a:pt x="16" y="284"/>
                </a:lnTo>
                <a:lnTo>
                  <a:pt x="17" y="276"/>
                </a:lnTo>
                <a:lnTo>
                  <a:pt x="20" y="271"/>
                </a:lnTo>
                <a:lnTo>
                  <a:pt x="20" y="271"/>
                </a:lnTo>
                <a:lnTo>
                  <a:pt x="26" y="264"/>
                </a:lnTo>
                <a:lnTo>
                  <a:pt x="31" y="258"/>
                </a:lnTo>
                <a:lnTo>
                  <a:pt x="35" y="254"/>
                </a:lnTo>
                <a:lnTo>
                  <a:pt x="38" y="252"/>
                </a:lnTo>
                <a:lnTo>
                  <a:pt x="38" y="252"/>
                </a:lnTo>
                <a:lnTo>
                  <a:pt x="132" y="228"/>
                </a:lnTo>
                <a:lnTo>
                  <a:pt x="144" y="198"/>
                </a:lnTo>
                <a:lnTo>
                  <a:pt x="144" y="198"/>
                </a:lnTo>
                <a:lnTo>
                  <a:pt x="141" y="192"/>
                </a:lnTo>
                <a:lnTo>
                  <a:pt x="140" y="187"/>
                </a:lnTo>
                <a:lnTo>
                  <a:pt x="140" y="182"/>
                </a:lnTo>
                <a:lnTo>
                  <a:pt x="140" y="182"/>
                </a:lnTo>
                <a:lnTo>
                  <a:pt x="144" y="176"/>
                </a:lnTo>
                <a:lnTo>
                  <a:pt x="148" y="171"/>
                </a:lnTo>
                <a:lnTo>
                  <a:pt x="154" y="165"/>
                </a:lnTo>
                <a:lnTo>
                  <a:pt x="154" y="165"/>
                </a:lnTo>
                <a:lnTo>
                  <a:pt x="157" y="163"/>
                </a:lnTo>
                <a:lnTo>
                  <a:pt x="162" y="163"/>
                </a:lnTo>
                <a:lnTo>
                  <a:pt x="168" y="163"/>
                </a:lnTo>
                <a:lnTo>
                  <a:pt x="168" y="163"/>
                </a:lnTo>
                <a:lnTo>
                  <a:pt x="170" y="179"/>
                </a:lnTo>
                <a:lnTo>
                  <a:pt x="170" y="192"/>
                </a:lnTo>
                <a:lnTo>
                  <a:pt x="168" y="198"/>
                </a:lnTo>
                <a:lnTo>
                  <a:pt x="168" y="198"/>
                </a:lnTo>
                <a:lnTo>
                  <a:pt x="165" y="199"/>
                </a:lnTo>
                <a:lnTo>
                  <a:pt x="161" y="200"/>
                </a:lnTo>
                <a:lnTo>
                  <a:pt x="159" y="225"/>
                </a:lnTo>
                <a:lnTo>
                  <a:pt x="159" y="225"/>
                </a:lnTo>
                <a:lnTo>
                  <a:pt x="248" y="212"/>
                </a:lnTo>
                <a:lnTo>
                  <a:pt x="342" y="199"/>
                </a:lnTo>
                <a:lnTo>
                  <a:pt x="342" y="199"/>
                </a:lnTo>
                <a:lnTo>
                  <a:pt x="350" y="196"/>
                </a:lnTo>
                <a:lnTo>
                  <a:pt x="353" y="195"/>
                </a:lnTo>
                <a:lnTo>
                  <a:pt x="354" y="195"/>
                </a:lnTo>
                <a:lnTo>
                  <a:pt x="354" y="195"/>
                </a:lnTo>
                <a:lnTo>
                  <a:pt x="358" y="192"/>
                </a:lnTo>
                <a:lnTo>
                  <a:pt x="362" y="188"/>
                </a:lnTo>
                <a:lnTo>
                  <a:pt x="362" y="188"/>
                </a:lnTo>
                <a:lnTo>
                  <a:pt x="370" y="187"/>
                </a:lnTo>
                <a:lnTo>
                  <a:pt x="376" y="187"/>
                </a:lnTo>
                <a:lnTo>
                  <a:pt x="376" y="187"/>
                </a:lnTo>
                <a:lnTo>
                  <a:pt x="446" y="135"/>
                </a:lnTo>
                <a:lnTo>
                  <a:pt x="496" y="97"/>
                </a:lnTo>
                <a:lnTo>
                  <a:pt x="515" y="82"/>
                </a:lnTo>
                <a:lnTo>
                  <a:pt x="524" y="74"/>
                </a:lnTo>
                <a:lnTo>
                  <a:pt x="524" y="74"/>
                </a:lnTo>
                <a:lnTo>
                  <a:pt x="529" y="70"/>
                </a:lnTo>
                <a:lnTo>
                  <a:pt x="535" y="66"/>
                </a:lnTo>
                <a:lnTo>
                  <a:pt x="547" y="60"/>
                </a:lnTo>
                <a:lnTo>
                  <a:pt x="556" y="58"/>
                </a:lnTo>
                <a:lnTo>
                  <a:pt x="565" y="55"/>
                </a:lnTo>
                <a:lnTo>
                  <a:pt x="565" y="55"/>
                </a:lnTo>
                <a:lnTo>
                  <a:pt x="591" y="55"/>
                </a:lnTo>
                <a:lnTo>
                  <a:pt x="640" y="55"/>
                </a:lnTo>
                <a:lnTo>
                  <a:pt x="710" y="55"/>
                </a:lnTo>
                <a:lnTo>
                  <a:pt x="710" y="55"/>
                </a:lnTo>
                <a:close/>
              </a:path>
            </a:pathLst>
          </a:custGeom>
          <a:gradFill flip="none" rotWithShape="1">
            <a:gsLst>
              <a:gs pos="0">
                <a:schemeClr val="tx1"/>
              </a:gs>
              <a:gs pos="100000">
                <a:schemeClr val="bg1">
                  <a:lumMod val="65000"/>
                </a:scheme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36">
            <a:extLst>
              <a:ext uri="{FF2B5EF4-FFF2-40B4-BE49-F238E27FC236}">
                <a16:creationId xmlns:a16="http://schemas.microsoft.com/office/drawing/2014/main" id="{5E1E7646-71A1-46C9-86E3-3A8A1826AF65}"/>
              </a:ext>
            </a:extLst>
          </p:cNvPr>
          <p:cNvSpPr>
            <a:spLocks noEditPoints="1"/>
          </p:cNvSpPr>
          <p:nvPr/>
        </p:nvSpPr>
        <p:spPr bwMode="auto">
          <a:xfrm>
            <a:off x="317485" y="1172460"/>
            <a:ext cx="1708131" cy="849730"/>
          </a:xfrm>
          <a:custGeom>
            <a:avLst/>
            <a:gdLst>
              <a:gd name="T0" fmla="*/ 146 w 1182"/>
              <a:gd name="T1" fmla="*/ 235 h 588"/>
              <a:gd name="T2" fmla="*/ 152 w 1182"/>
              <a:gd name="T3" fmla="*/ 214 h 588"/>
              <a:gd name="T4" fmla="*/ 139 w 1182"/>
              <a:gd name="T5" fmla="*/ 200 h 588"/>
              <a:gd name="T6" fmla="*/ 117 w 1182"/>
              <a:gd name="T7" fmla="*/ 208 h 588"/>
              <a:gd name="T8" fmla="*/ 117 w 1182"/>
              <a:gd name="T9" fmla="*/ 267 h 588"/>
              <a:gd name="T10" fmla="*/ 41 w 1182"/>
              <a:gd name="T11" fmla="*/ 292 h 588"/>
              <a:gd name="T12" fmla="*/ 21 w 1182"/>
              <a:gd name="T13" fmla="*/ 341 h 588"/>
              <a:gd name="T14" fmla="*/ 0 w 1182"/>
              <a:gd name="T15" fmla="*/ 387 h 588"/>
              <a:gd name="T16" fmla="*/ 28 w 1182"/>
              <a:gd name="T17" fmla="*/ 469 h 588"/>
              <a:gd name="T18" fmla="*/ 101 w 1182"/>
              <a:gd name="T19" fmla="*/ 490 h 588"/>
              <a:gd name="T20" fmla="*/ 136 w 1182"/>
              <a:gd name="T21" fmla="*/ 532 h 588"/>
              <a:gd name="T22" fmla="*/ 197 w 1182"/>
              <a:gd name="T23" fmla="*/ 538 h 588"/>
              <a:gd name="T24" fmla="*/ 242 w 1182"/>
              <a:gd name="T25" fmla="*/ 523 h 588"/>
              <a:gd name="T26" fmla="*/ 253 w 1182"/>
              <a:gd name="T27" fmla="*/ 506 h 588"/>
              <a:gd name="T28" fmla="*/ 411 w 1182"/>
              <a:gd name="T29" fmla="*/ 516 h 588"/>
              <a:gd name="T30" fmla="*/ 475 w 1182"/>
              <a:gd name="T31" fmla="*/ 546 h 588"/>
              <a:gd name="T32" fmla="*/ 517 w 1182"/>
              <a:gd name="T33" fmla="*/ 581 h 588"/>
              <a:gd name="T34" fmla="*/ 578 w 1182"/>
              <a:gd name="T35" fmla="*/ 587 h 588"/>
              <a:gd name="T36" fmla="*/ 627 w 1182"/>
              <a:gd name="T37" fmla="*/ 562 h 588"/>
              <a:gd name="T38" fmla="*/ 655 w 1182"/>
              <a:gd name="T39" fmla="*/ 493 h 588"/>
              <a:gd name="T40" fmla="*/ 999 w 1182"/>
              <a:gd name="T41" fmla="*/ 457 h 588"/>
              <a:gd name="T42" fmla="*/ 1042 w 1182"/>
              <a:gd name="T43" fmla="*/ 472 h 588"/>
              <a:gd name="T44" fmla="*/ 1068 w 1182"/>
              <a:gd name="T45" fmla="*/ 458 h 588"/>
              <a:gd name="T46" fmla="*/ 1095 w 1182"/>
              <a:gd name="T47" fmla="*/ 403 h 588"/>
              <a:gd name="T48" fmla="*/ 1157 w 1182"/>
              <a:gd name="T49" fmla="*/ 360 h 588"/>
              <a:gd name="T50" fmla="*/ 1182 w 1182"/>
              <a:gd name="T51" fmla="*/ 315 h 588"/>
              <a:gd name="T52" fmla="*/ 1172 w 1182"/>
              <a:gd name="T53" fmla="*/ 287 h 588"/>
              <a:gd name="T54" fmla="*/ 1156 w 1182"/>
              <a:gd name="T55" fmla="*/ 205 h 588"/>
              <a:gd name="T56" fmla="*/ 1124 w 1182"/>
              <a:gd name="T57" fmla="*/ 190 h 588"/>
              <a:gd name="T58" fmla="*/ 1025 w 1182"/>
              <a:gd name="T59" fmla="*/ 115 h 588"/>
              <a:gd name="T60" fmla="*/ 980 w 1182"/>
              <a:gd name="T61" fmla="*/ 75 h 588"/>
              <a:gd name="T62" fmla="*/ 721 w 1182"/>
              <a:gd name="T63" fmla="*/ 45 h 588"/>
              <a:gd name="T64" fmla="*/ 732 w 1182"/>
              <a:gd name="T65" fmla="*/ 22 h 588"/>
              <a:gd name="T66" fmla="*/ 723 w 1182"/>
              <a:gd name="T67" fmla="*/ 4 h 588"/>
              <a:gd name="T68" fmla="*/ 683 w 1182"/>
              <a:gd name="T69" fmla="*/ 1 h 588"/>
              <a:gd name="T70" fmla="*/ 672 w 1182"/>
              <a:gd name="T71" fmla="*/ 24 h 588"/>
              <a:gd name="T72" fmla="*/ 678 w 1182"/>
              <a:gd name="T73" fmla="*/ 38 h 588"/>
              <a:gd name="T74" fmla="*/ 665 w 1182"/>
              <a:gd name="T75" fmla="*/ 61 h 588"/>
              <a:gd name="T76" fmla="*/ 482 w 1182"/>
              <a:gd name="T77" fmla="*/ 78 h 588"/>
              <a:gd name="T78" fmla="*/ 368 w 1182"/>
              <a:gd name="T79" fmla="*/ 179 h 588"/>
              <a:gd name="T80" fmla="*/ 492 w 1182"/>
              <a:gd name="T81" fmla="*/ 94 h 588"/>
              <a:gd name="T82" fmla="*/ 732 w 1182"/>
              <a:gd name="T83" fmla="*/ 89 h 588"/>
              <a:gd name="T84" fmla="*/ 692 w 1182"/>
              <a:gd name="T85" fmla="*/ 192 h 588"/>
              <a:gd name="T86" fmla="*/ 628 w 1182"/>
              <a:gd name="T87" fmla="*/ 213 h 588"/>
              <a:gd name="T88" fmla="*/ 575 w 1182"/>
              <a:gd name="T89" fmla="*/ 200 h 588"/>
              <a:gd name="T90" fmla="*/ 520 w 1182"/>
              <a:gd name="T91" fmla="*/ 200 h 588"/>
              <a:gd name="T92" fmla="*/ 461 w 1182"/>
              <a:gd name="T93" fmla="*/ 104 h 588"/>
              <a:gd name="T94" fmla="*/ 28 w 1182"/>
              <a:gd name="T95" fmla="*/ 337 h 588"/>
              <a:gd name="T96" fmla="*/ 294 w 1182"/>
              <a:gd name="T97" fmla="*/ 312 h 588"/>
              <a:gd name="T98" fmla="*/ 428 w 1182"/>
              <a:gd name="T99" fmla="*/ 321 h 588"/>
              <a:gd name="T100" fmla="*/ 443 w 1182"/>
              <a:gd name="T101" fmla="*/ 327 h 588"/>
              <a:gd name="T102" fmla="*/ 425 w 1182"/>
              <a:gd name="T103" fmla="*/ 393 h 588"/>
              <a:gd name="T104" fmla="*/ 775 w 1182"/>
              <a:gd name="T105" fmla="*/ 102 h 588"/>
              <a:gd name="T106" fmla="*/ 861 w 1182"/>
              <a:gd name="T107" fmla="*/ 143 h 588"/>
              <a:gd name="T108" fmla="*/ 880 w 1182"/>
              <a:gd name="T109" fmla="*/ 102 h 588"/>
              <a:gd name="T110" fmla="*/ 997 w 1182"/>
              <a:gd name="T111" fmla="*/ 115 h 588"/>
              <a:gd name="T112" fmla="*/ 899 w 1182"/>
              <a:gd name="T113" fmla="*/ 213 h 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82" h="588">
                <a:moveTo>
                  <a:pt x="318" y="233"/>
                </a:moveTo>
                <a:lnTo>
                  <a:pt x="137" y="261"/>
                </a:lnTo>
                <a:lnTo>
                  <a:pt x="131" y="235"/>
                </a:lnTo>
                <a:lnTo>
                  <a:pt x="131" y="235"/>
                </a:lnTo>
                <a:lnTo>
                  <a:pt x="140" y="236"/>
                </a:lnTo>
                <a:lnTo>
                  <a:pt x="146" y="235"/>
                </a:lnTo>
                <a:lnTo>
                  <a:pt x="148" y="234"/>
                </a:lnTo>
                <a:lnTo>
                  <a:pt x="150" y="233"/>
                </a:lnTo>
                <a:lnTo>
                  <a:pt x="150" y="233"/>
                </a:lnTo>
                <a:lnTo>
                  <a:pt x="151" y="230"/>
                </a:lnTo>
                <a:lnTo>
                  <a:pt x="152" y="225"/>
                </a:lnTo>
                <a:lnTo>
                  <a:pt x="152" y="214"/>
                </a:lnTo>
                <a:lnTo>
                  <a:pt x="151" y="208"/>
                </a:lnTo>
                <a:lnTo>
                  <a:pt x="150" y="203"/>
                </a:lnTo>
                <a:lnTo>
                  <a:pt x="147" y="201"/>
                </a:lnTo>
                <a:lnTo>
                  <a:pt x="145" y="200"/>
                </a:lnTo>
                <a:lnTo>
                  <a:pt x="145" y="200"/>
                </a:lnTo>
                <a:lnTo>
                  <a:pt x="139" y="200"/>
                </a:lnTo>
                <a:lnTo>
                  <a:pt x="132" y="198"/>
                </a:lnTo>
                <a:lnTo>
                  <a:pt x="126" y="200"/>
                </a:lnTo>
                <a:lnTo>
                  <a:pt x="124" y="201"/>
                </a:lnTo>
                <a:lnTo>
                  <a:pt x="121" y="202"/>
                </a:lnTo>
                <a:lnTo>
                  <a:pt x="121" y="202"/>
                </a:lnTo>
                <a:lnTo>
                  <a:pt x="117" y="208"/>
                </a:lnTo>
                <a:lnTo>
                  <a:pt x="114" y="216"/>
                </a:lnTo>
                <a:lnTo>
                  <a:pt x="112" y="222"/>
                </a:lnTo>
                <a:lnTo>
                  <a:pt x="112" y="225"/>
                </a:lnTo>
                <a:lnTo>
                  <a:pt x="117" y="230"/>
                </a:lnTo>
                <a:lnTo>
                  <a:pt x="117" y="267"/>
                </a:lnTo>
                <a:lnTo>
                  <a:pt x="117" y="267"/>
                </a:lnTo>
                <a:lnTo>
                  <a:pt x="88" y="273"/>
                </a:lnTo>
                <a:lnTo>
                  <a:pt x="68" y="279"/>
                </a:lnTo>
                <a:lnTo>
                  <a:pt x="59" y="282"/>
                </a:lnTo>
                <a:lnTo>
                  <a:pt x="54" y="284"/>
                </a:lnTo>
                <a:lnTo>
                  <a:pt x="54" y="284"/>
                </a:lnTo>
                <a:lnTo>
                  <a:pt x="41" y="292"/>
                </a:lnTo>
                <a:lnTo>
                  <a:pt x="36" y="295"/>
                </a:lnTo>
                <a:lnTo>
                  <a:pt x="32" y="300"/>
                </a:lnTo>
                <a:lnTo>
                  <a:pt x="32" y="300"/>
                </a:lnTo>
                <a:lnTo>
                  <a:pt x="26" y="320"/>
                </a:lnTo>
                <a:lnTo>
                  <a:pt x="21" y="341"/>
                </a:lnTo>
                <a:lnTo>
                  <a:pt x="21" y="341"/>
                </a:lnTo>
                <a:lnTo>
                  <a:pt x="16" y="372"/>
                </a:lnTo>
                <a:lnTo>
                  <a:pt x="16" y="372"/>
                </a:lnTo>
                <a:lnTo>
                  <a:pt x="10" y="377"/>
                </a:lnTo>
                <a:lnTo>
                  <a:pt x="5" y="382"/>
                </a:lnTo>
                <a:lnTo>
                  <a:pt x="0" y="387"/>
                </a:lnTo>
                <a:lnTo>
                  <a:pt x="0" y="387"/>
                </a:lnTo>
                <a:lnTo>
                  <a:pt x="0" y="392"/>
                </a:lnTo>
                <a:lnTo>
                  <a:pt x="3" y="402"/>
                </a:lnTo>
                <a:lnTo>
                  <a:pt x="10" y="426"/>
                </a:lnTo>
                <a:lnTo>
                  <a:pt x="21" y="453"/>
                </a:lnTo>
                <a:lnTo>
                  <a:pt x="28" y="469"/>
                </a:lnTo>
                <a:lnTo>
                  <a:pt x="28" y="469"/>
                </a:lnTo>
                <a:lnTo>
                  <a:pt x="34" y="477"/>
                </a:lnTo>
                <a:lnTo>
                  <a:pt x="38" y="480"/>
                </a:lnTo>
                <a:lnTo>
                  <a:pt x="43" y="482"/>
                </a:lnTo>
                <a:lnTo>
                  <a:pt x="47" y="483"/>
                </a:lnTo>
                <a:lnTo>
                  <a:pt x="101" y="490"/>
                </a:lnTo>
                <a:lnTo>
                  <a:pt x="101" y="490"/>
                </a:lnTo>
                <a:lnTo>
                  <a:pt x="104" y="497"/>
                </a:lnTo>
                <a:lnTo>
                  <a:pt x="109" y="506"/>
                </a:lnTo>
                <a:lnTo>
                  <a:pt x="117" y="515"/>
                </a:lnTo>
                <a:lnTo>
                  <a:pt x="125" y="524"/>
                </a:lnTo>
                <a:lnTo>
                  <a:pt x="131" y="528"/>
                </a:lnTo>
                <a:lnTo>
                  <a:pt x="136" y="532"/>
                </a:lnTo>
                <a:lnTo>
                  <a:pt x="144" y="534"/>
                </a:lnTo>
                <a:lnTo>
                  <a:pt x="151" y="537"/>
                </a:lnTo>
                <a:lnTo>
                  <a:pt x="159" y="539"/>
                </a:lnTo>
                <a:lnTo>
                  <a:pt x="168" y="539"/>
                </a:lnTo>
                <a:lnTo>
                  <a:pt x="168" y="539"/>
                </a:lnTo>
                <a:lnTo>
                  <a:pt x="197" y="538"/>
                </a:lnTo>
                <a:lnTo>
                  <a:pt x="216" y="535"/>
                </a:lnTo>
                <a:lnTo>
                  <a:pt x="223" y="534"/>
                </a:lnTo>
                <a:lnTo>
                  <a:pt x="228" y="532"/>
                </a:lnTo>
                <a:lnTo>
                  <a:pt x="238" y="527"/>
                </a:lnTo>
                <a:lnTo>
                  <a:pt x="238" y="527"/>
                </a:lnTo>
                <a:lnTo>
                  <a:pt x="242" y="523"/>
                </a:lnTo>
                <a:lnTo>
                  <a:pt x="244" y="520"/>
                </a:lnTo>
                <a:lnTo>
                  <a:pt x="248" y="513"/>
                </a:lnTo>
                <a:lnTo>
                  <a:pt x="249" y="507"/>
                </a:lnTo>
                <a:lnTo>
                  <a:pt x="251" y="506"/>
                </a:lnTo>
                <a:lnTo>
                  <a:pt x="253" y="506"/>
                </a:lnTo>
                <a:lnTo>
                  <a:pt x="253" y="506"/>
                </a:lnTo>
                <a:lnTo>
                  <a:pt x="307" y="511"/>
                </a:lnTo>
                <a:lnTo>
                  <a:pt x="348" y="515"/>
                </a:lnTo>
                <a:lnTo>
                  <a:pt x="384" y="516"/>
                </a:lnTo>
                <a:lnTo>
                  <a:pt x="384" y="516"/>
                </a:lnTo>
                <a:lnTo>
                  <a:pt x="397" y="516"/>
                </a:lnTo>
                <a:lnTo>
                  <a:pt x="411" y="516"/>
                </a:lnTo>
                <a:lnTo>
                  <a:pt x="434" y="512"/>
                </a:lnTo>
                <a:lnTo>
                  <a:pt x="456" y="508"/>
                </a:lnTo>
                <a:lnTo>
                  <a:pt x="456" y="508"/>
                </a:lnTo>
                <a:lnTo>
                  <a:pt x="459" y="516"/>
                </a:lnTo>
                <a:lnTo>
                  <a:pt x="467" y="535"/>
                </a:lnTo>
                <a:lnTo>
                  <a:pt x="475" y="546"/>
                </a:lnTo>
                <a:lnTo>
                  <a:pt x="482" y="556"/>
                </a:lnTo>
                <a:lnTo>
                  <a:pt x="490" y="566"/>
                </a:lnTo>
                <a:lnTo>
                  <a:pt x="495" y="570"/>
                </a:lnTo>
                <a:lnTo>
                  <a:pt x="500" y="572"/>
                </a:lnTo>
                <a:lnTo>
                  <a:pt x="500" y="572"/>
                </a:lnTo>
                <a:lnTo>
                  <a:pt x="517" y="581"/>
                </a:lnTo>
                <a:lnTo>
                  <a:pt x="530" y="586"/>
                </a:lnTo>
                <a:lnTo>
                  <a:pt x="543" y="588"/>
                </a:lnTo>
                <a:lnTo>
                  <a:pt x="559" y="588"/>
                </a:lnTo>
                <a:lnTo>
                  <a:pt x="559" y="588"/>
                </a:lnTo>
                <a:lnTo>
                  <a:pt x="569" y="588"/>
                </a:lnTo>
                <a:lnTo>
                  <a:pt x="578" y="587"/>
                </a:lnTo>
                <a:lnTo>
                  <a:pt x="586" y="584"/>
                </a:lnTo>
                <a:lnTo>
                  <a:pt x="593" y="582"/>
                </a:lnTo>
                <a:lnTo>
                  <a:pt x="609" y="575"/>
                </a:lnTo>
                <a:lnTo>
                  <a:pt x="623" y="565"/>
                </a:lnTo>
                <a:lnTo>
                  <a:pt x="623" y="565"/>
                </a:lnTo>
                <a:lnTo>
                  <a:pt x="627" y="562"/>
                </a:lnTo>
                <a:lnTo>
                  <a:pt x="630" y="558"/>
                </a:lnTo>
                <a:lnTo>
                  <a:pt x="636" y="548"/>
                </a:lnTo>
                <a:lnTo>
                  <a:pt x="641" y="537"/>
                </a:lnTo>
                <a:lnTo>
                  <a:pt x="646" y="524"/>
                </a:lnTo>
                <a:lnTo>
                  <a:pt x="652" y="502"/>
                </a:lnTo>
                <a:lnTo>
                  <a:pt x="655" y="493"/>
                </a:lnTo>
                <a:lnTo>
                  <a:pt x="981" y="426"/>
                </a:lnTo>
                <a:lnTo>
                  <a:pt x="981" y="426"/>
                </a:lnTo>
                <a:lnTo>
                  <a:pt x="986" y="437"/>
                </a:lnTo>
                <a:lnTo>
                  <a:pt x="991" y="447"/>
                </a:lnTo>
                <a:lnTo>
                  <a:pt x="999" y="457"/>
                </a:lnTo>
                <a:lnTo>
                  <a:pt x="999" y="457"/>
                </a:lnTo>
                <a:lnTo>
                  <a:pt x="1004" y="461"/>
                </a:lnTo>
                <a:lnTo>
                  <a:pt x="1011" y="464"/>
                </a:lnTo>
                <a:lnTo>
                  <a:pt x="1019" y="467"/>
                </a:lnTo>
                <a:lnTo>
                  <a:pt x="1026" y="469"/>
                </a:lnTo>
                <a:lnTo>
                  <a:pt x="1035" y="471"/>
                </a:lnTo>
                <a:lnTo>
                  <a:pt x="1042" y="472"/>
                </a:lnTo>
                <a:lnTo>
                  <a:pt x="1049" y="471"/>
                </a:lnTo>
                <a:lnTo>
                  <a:pt x="1056" y="469"/>
                </a:lnTo>
                <a:lnTo>
                  <a:pt x="1056" y="469"/>
                </a:lnTo>
                <a:lnTo>
                  <a:pt x="1058" y="468"/>
                </a:lnTo>
                <a:lnTo>
                  <a:pt x="1062" y="466"/>
                </a:lnTo>
                <a:lnTo>
                  <a:pt x="1068" y="458"/>
                </a:lnTo>
                <a:lnTo>
                  <a:pt x="1074" y="448"/>
                </a:lnTo>
                <a:lnTo>
                  <a:pt x="1080" y="437"/>
                </a:lnTo>
                <a:lnTo>
                  <a:pt x="1090" y="415"/>
                </a:lnTo>
                <a:lnTo>
                  <a:pt x="1094" y="408"/>
                </a:lnTo>
                <a:lnTo>
                  <a:pt x="1095" y="403"/>
                </a:lnTo>
                <a:lnTo>
                  <a:pt x="1095" y="403"/>
                </a:lnTo>
                <a:lnTo>
                  <a:pt x="1096" y="393"/>
                </a:lnTo>
                <a:lnTo>
                  <a:pt x="1097" y="390"/>
                </a:lnTo>
                <a:lnTo>
                  <a:pt x="1097" y="390"/>
                </a:lnTo>
                <a:lnTo>
                  <a:pt x="1128" y="376"/>
                </a:lnTo>
                <a:lnTo>
                  <a:pt x="1150" y="364"/>
                </a:lnTo>
                <a:lnTo>
                  <a:pt x="1157" y="360"/>
                </a:lnTo>
                <a:lnTo>
                  <a:pt x="1161" y="357"/>
                </a:lnTo>
                <a:lnTo>
                  <a:pt x="1161" y="357"/>
                </a:lnTo>
                <a:lnTo>
                  <a:pt x="1166" y="348"/>
                </a:lnTo>
                <a:lnTo>
                  <a:pt x="1173" y="334"/>
                </a:lnTo>
                <a:lnTo>
                  <a:pt x="1179" y="321"/>
                </a:lnTo>
                <a:lnTo>
                  <a:pt x="1182" y="315"/>
                </a:lnTo>
                <a:lnTo>
                  <a:pt x="1182" y="310"/>
                </a:lnTo>
                <a:lnTo>
                  <a:pt x="1182" y="310"/>
                </a:lnTo>
                <a:lnTo>
                  <a:pt x="1181" y="298"/>
                </a:lnTo>
                <a:lnTo>
                  <a:pt x="1179" y="293"/>
                </a:lnTo>
                <a:lnTo>
                  <a:pt x="1172" y="287"/>
                </a:lnTo>
                <a:lnTo>
                  <a:pt x="1172" y="287"/>
                </a:lnTo>
                <a:lnTo>
                  <a:pt x="1167" y="249"/>
                </a:lnTo>
                <a:lnTo>
                  <a:pt x="1162" y="221"/>
                </a:lnTo>
                <a:lnTo>
                  <a:pt x="1160" y="209"/>
                </a:lnTo>
                <a:lnTo>
                  <a:pt x="1157" y="207"/>
                </a:lnTo>
                <a:lnTo>
                  <a:pt x="1156" y="205"/>
                </a:lnTo>
                <a:lnTo>
                  <a:pt x="1156" y="205"/>
                </a:lnTo>
                <a:lnTo>
                  <a:pt x="1151" y="201"/>
                </a:lnTo>
                <a:lnTo>
                  <a:pt x="1148" y="197"/>
                </a:lnTo>
                <a:lnTo>
                  <a:pt x="1144" y="195"/>
                </a:lnTo>
                <a:lnTo>
                  <a:pt x="1138" y="192"/>
                </a:lnTo>
                <a:lnTo>
                  <a:pt x="1138" y="192"/>
                </a:lnTo>
                <a:lnTo>
                  <a:pt x="1124" y="190"/>
                </a:lnTo>
                <a:lnTo>
                  <a:pt x="1105" y="189"/>
                </a:lnTo>
                <a:lnTo>
                  <a:pt x="1079" y="187"/>
                </a:lnTo>
                <a:lnTo>
                  <a:pt x="1079" y="187"/>
                </a:lnTo>
                <a:lnTo>
                  <a:pt x="1068" y="170"/>
                </a:lnTo>
                <a:lnTo>
                  <a:pt x="1041" y="135"/>
                </a:lnTo>
                <a:lnTo>
                  <a:pt x="1025" y="115"/>
                </a:lnTo>
                <a:lnTo>
                  <a:pt x="1009" y="97"/>
                </a:lnTo>
                <a:lnTo>
                  <a:pt x="997" y="83"/>
                </a:lnTo>
                <a:lnTo>
                  <a:pt x="991" y="78"/>
                </a:lnTo>
                <a:lnTo>
                  <a:pt x="986" y="76"/>
                </a:lnTo>
                <a:lnTo>
                  <a:pt x="986" y="76"/>
                </a:lnTo>
                <a:lnTo>
                  <a:pt x="980" y="75"/>
                </a:lnTo>
                <a:lnTo>
                  <a:pt x="970" y="73"/>
                </a:lnTo>
                <a:lnTo>
                  <a:pt x="940" y="70"/>
                </a:lnTo>
                <a:lnTo>
                  <a:pt x="857" y="65"/>
                </a:lnTo>
                <a:lnTo>
                  <a:pt x="744" y="61"/>
                </a:lnTo>
                <a:lnTo>
                  <a:pt x="721" y="45"/>
                </a:lnTo>
                <a:lnTo>
                  <a:pt x="721" y="45"/>
                </a:lnTo>
                <a:lnTo>
                  <a:pt x="727" y="38"/>
                </a:lnTo>
                <a:lnTo>
                  <a:pt x="731" y="31"/>
                </a:lnTo>
                <a:lnTo>
                  <a:pt x="732" y="28"/>
                </a:lnTo>
                <a:lnTo>
                  <a:pt x="732" y="24"/>
                </a:lnTo>
                <a:lnTo>
                  <a:pt x="732" y="24"/>
                </a:lnTo>
                <a:lnTo>
                  <a:pt x="732" y="22"/>
                </a:lnTo>
                <a:lnTo>
                  <a:pt x="732" y="20"/>
                </a:lnTo>
                <a:lnTo>
                  <a:pt x="733" y="13"/>
                </a:lnTo>
                <a:lnTo>
                  <a:pt x="733" y="11"/>
                </a:lnTo>
                <a:lnTo>
                  <a:pt x="732" y="9"/>
                </a:lnTo>
                <a:lnTo>
                  <a:pt x="730" y="6"/>
                </a:lnTo>
                <a:lnTo>
                  <a:pt x="723" y="4"/>
                </a:lnTo>
                <a:lnTo>
                  <a:pt x="723" y="4"/>
                </a:lnTo>
                <a:lnTo>
                  <a:pt x="710" y="1"/>
                </a:lnTo>
                <a:lnTo>
                  <a:pt x="696" y="0"/>
                </a:lnTo>
                <a:lnTo>
                  <a:pt x="687" y="0"/>
                </a:lnTo>
                <a:lnTo>
                  <a:pt x="684" y="1"/>
                </a:lnTo>
                <a:lnTo>
                  <a:pt x="683" y="1"/>
                </a:lnTo>
                <a:lnTo>
                  <a:pt x="683" y="1"/>
                </a:lnTo>
                <a:lnTo>
                  <a:pt x="682" y="5"/>
                </a:lnTo>
                <a:lnTo>
                  <a:pt x="678" y="12"/>
                </a:lnTo>
                <a:lnTo>
                  <a:pt x="672" y="22"/>
                </a:lnTo>
                <a:lnTo>
                  <a:pt x="672" y="22"/>
                </a:lnTo>
                <a:lnTo>
                  <a:pt x="672" y="24"/>
                </a:lnTo>
                <a:lnTo>
                  <a:pt x="673" y="27"/>
                </a:lnTo>
                <a:lnTo>
                  <a:pt x="674" y="33"/>
                </a:lnTo>
                <a:lnTo>
                  <a:pt x="674" y="33"/>
                </a:lnTo>
                <a:lnTo>
                  <a:pt x="677" y="37"/>
                </a:lnTo>
                <a:lnTo>
                  <a:pt x="678" y="38"/>
                </a:lnTo>
                <a:lnTo>
                  <a:pt x="678" y="38"/>
                </a:lnTo>
                <a:lnTo>
                  <a:pt x="679" y="42"/>
                </a:lnTo>
                <a:lnTo>
                  <a:pt x="679" y="45"/>
                </a:lnTo>
                <a:lnTo>
                  <a:pt x="678" y="48"/>
                </a:lnTo>
                <a:lnTo>
                  <a:pt x="678" y="48"/>
                </a:lnTo>
                <a:lnTo>
                  <a:pt x="669" y="55"/>
                </a:lnTo>
                <a:lnTo>
                  <a:pt x="665" y="61"/>
                </a:lnTo>
                <a:lnTo>
                  <a:pt x="665" y="61"/>
                </a:lnTo>
                <a:lnTo>
                  <a:pt x="584" y="67"/>
                </a:lnTo>
                <a:lnTo>
                  <a:pt x="525" y="72"/>
                </a:lnTo>
                <a:lnTo>
                  <a:pt x="489" y="76"/>
                </a:lnTo>
                <a:lnTo>
                  <a:pt x="489" y="76"/>
                </a:lnTo>
                <a:lnTo>
                  <a:pt x="482" y="78"/>
                </a:lnTo>
                <a:lnTo>
                  <a:pt x="473" y="83"/>
                </a:lnTo>
                <a:lnTo>
                  <a:pt x="455" y="97"/>
                </a:lnTo>
                <a:lnTo>
                  <a:pt x="425" y="120"/>
                </a:lnTo>
                <a:lnTo>
                  <a:pt x="425" y="120"/>
                </a:lnTo>
                <a:lnTo>
                  <a:pt x="403" y="141"/>
                </a:lnTo>
                <a:lnTo>
                  <a:pt x="368" y="179"/>
                </a:lnTo>
                <a:lnTo>
                  <a:pt x="318" y="233"/>
                </a:lnTo>
                <a:lnTo>
                  <a:pt x="318" y="233"/>
                </a:lnTo>
                <a:close/>
                <a:moveTo>
                  <a:pt x="461" y="104"/>
                </a:moveTo>
                <a:lnTo>
                  <a:pt x="461" y="104"/>
                </a:lnTo>
                <a:lnTo>
                  <a:pt x="476" y="99"/>
                </a:lnTo>
                <a:lnTo>
                  <a:pt x="492" y="94"/>
                </a:lnTo>
                <a:lnTo>
                  <a:pt x="510" y="92"/>
                </a:lnTo>
                <a:lnTo>
                  <a:pt x="510" y="92"/>
                </a:lnTo>
                <a:lnTo>
                  <a:pt x="555" y="89"/>
                </a:lnTo>
                <a:lnTo>
                  <a:pt x="629" y="88"/>
                </a:lnTo>
                <a:lnTo>
                  <a:pt x="698" y="88"/>
                </a:lnTo>
                <a:lnTo>
                  <a:pt x="732" y="89"/>
                </a:lnTo>
                <a:lnTo>
                  <a:pt x="732" y="89"/>
                </a:lnTo>
                <a:lnTo>
                  <a:pt x="732" y="91"/>
                </a:lnTo>
                <a:lnTo>
                  <a:pt x="731" y="94"/>
                </a:lnTo>
                <a:lnTo>
                  <a:pt x="727" y="109"/>
                </a:lnTo>
                <a:lnTo>
                  <a:pt x="710" y="151"/>
                </a:lnTo>
                <a:lnTo>
                  <a:pt x="692" y="192"/>
                </a:lnTo>
                <a:lnTo>
                  <a:pt x="684" y="206"/>
                </a:lnTo>
                <a:lnTo>
                  <a:pt x="680" y="213"/>
                </a:lnTo>
                <a:lnTo>
                  <a:pt x="680" y="213"/>
                </a:lnTo>
                <a:lnTo>
                  <a:pt x="674" y="213"/>
                </a:lnTo>
                <a:lnTo>
                  <a:pt x="662" y="214"/>
                </a:lnTo>
                <a:lnTo>
                  <a:pt x="628" y="213"/>
                </a:lnTo>
                <a:lnTo>
                  <a:pt x="595" y="212"/>
                </a:lnTo>
                <a:lnTo>
                  <a:pt x="580" y="209"/>
                </a:lnTo>
                <a:lnTo>
                  <a:pt x="580" y="209"/>
                </a:lnTo>
                <a:lnTo>
                  <a:pt x="579" y="207"/>
                </a:lnTo>
                <a:lnTo>
                  <a:pt x="578" y="203"/>
                </a:lnTo>
                <a:lnTo>
                  <a:pt x="575" y="200"/>
                </a:lnTo>
                <a:lnTo>
                  <a:pt x="575" y="200"/>
                </a:lnTo>
                <a:lnTo>
                  <a:pt x="570" y="197"/>
                </a:lnTo>
                <a:lnTo>
                  <a:pt x="564" y="197"/>
                </a:lnTo>
                <a:lnTo>
                  <a:pt x="547" y="197"/>
                </a:lnTo>
                <a:lnTo>
                  <a:pt x="530" y="198"/>
                </a:lnTo>
                <a:lnTo>
                  <a:pt x="520" y="200"/>
                </a:lnTo>
                <a:lnTo>
                  <a:pt x="520" y="200"/>
                </a:lnTo>
                <a:lnTo>
                  <a:pt x="517" y="202"/>
                </a:lnTo>
                <a:lnTo>
                  <a:pt x="514" y="205"/>
                </a:lnTo>
                <a:lnTo>
                  <a:pt x="510" y="209"/>
                </a:lnTo>
                <a:lnTo>
                  <a:pt x="346" y="223"/>
                </a:lnTo>
                <a:lnTo>
                  <a:pt x="461" y="104"/>
                </a:lnTo>
                <a:close/>
                <a:moveTo>
                  <a:pt x="93" y="312"/>
                </a:moveTo>
                <a:lnTo>
                  <a:pt x="80" y="370"/>
                </a:lnTo>
                <a:lnTo>
                  <a:pt x="26" y="366"/>
                </a:lnTo>
                <a:lnTo>
                  <a:pt x="26" y="366"/>
                </a:lnTo>
                <a:lnTo>
                  <a:pt x="27" y="349"/>
                </a:lnTo>
                <a:lnTo>
                  <a:pt x="28" y="337"/>
                </a:lnTo>
                <a:lnTo>
                  <a:pt x="28" y="328"/>
                </a:lnTo>
                <a:lnTo>
                  <a:pt x="28" y="328"/>
                </a:lnTo>
                <a:lnTo>
                  <a:pt x="39" y="303"/>
                </a:lnTo>
                <a:lnTo>
                  <a:pt x="91" y="305"/>
                </a:lnTo>
                <a:lnTo>
                  <a:pt x="93" y="312"/>
                </a:lnTo>
                <a:close/>
                <a:moveTo>
                  <a:pt x="294" y="312"/>
                </a:moveTo>
                <a:lnTo>
                  <a:pt x="294" y="312"/>
                </a:lnTo>
                <a:lnTo>
                  <a:pt x="299" y="312"/>
                </a:lnTo>
                <a:lnTo>
                  <a:pt x="314" y="312"/>
                </a:lnTo>
                <a:lnTo>
                  <a:pt x="358" y="315"/>
                </a:lnTo>
                <a:lnTo>
                  <a:pt x="428" y="321"/>
                </a:lnTo>
                <a:lnTo>
                  <a:pt x="428" y="321"/>
                </a:lnTo>
                <a:lnTo>
                  <a:pt x="437" y="321"/>
                </a:lnTo>
                <a:lnTo>
                  <a:pt x="437" y="321"/>
                </a:lnTo>
                <a:lnTo>
                  <a:pt x="440" y="323"/>
                </a:lnTo>
                <a:lnTo>
                  <a:pt x="440" y="323"/>
                </a:lnTo>
                <a:lnTo>
                  <a:pt x="441" y="325"/>
                </a:lnTo>
                <a:lnTo>
                  <a:pt x="443" y="327"/>
                </a:lnTo>
                <a:lnTo>
                  <a:pt x="444" y="334"/>
                </a:lnTo>
                <a:lnTo>
                  <a:pt x="445" y="357"/>
                </a:lnTo>
                <a:lnTo>
                  <a:pt x="446" y="390"/>
                </a:lnTo>
                <a:lnTo>
                  <a:pt x="446" y="390"/>
                </a:lnTo>
                <a:lnTo>
                  <a:pt x="439" y="392"/>
                </a:lnTo>
                <a:lnTo>
                  <a:pt x="425" y="393"/>
                </a:lnTo>
                <a:lnTo>
                  <a:pt x="405" y="396"/>
                </a:lnTo>
                <a:lnTo>
                  <a:pt x="276" y="387"/>
                </a:lnTo>
                <a:lnTo>
                  <a:pt x="276" y="387"/>
                </a:lnTo>
                <a:lnTo>
                  <a:pt x="294" y="312"/>
                </a:lnTo>
                <a:lnTo>
                  <a:pt x="294" y="312"/>
                </a:lnTo>
                <a:close/>
                <a:moveTo>
                  <a:pt x="775" y="102"/>
                </a:moveTo>
                <a:lnTo>
                  <a:pt x="845" y="97"/>
                </a:lnTo>
                <a:lnTo>
                  <a:pt x="847" y="107"/>
                </a:lnTo>
                <a:lnTo>
                  <a:pt x="847" y="107"/>
                </a:lnTo>
                <a:lnTo>
                  <a:pt x="853" y="121"/>
                </a:lnTo>
                <a:lnTo>
                  <a:pt x="861" y="143"/>
                </a:lnTo>
                <a:lnTo>
                  <a:pt x="861" y="143"/>
                </a:lnTo>
                <a:lnTo>
                  <a:pt x="862" y="159"/>
                </a:lnTo>
                <a:lnTo>
                  <a:pt x="862" y="183"/>
                </a:lnTo>
                <a:lnTo>
                  <a:pt x="863" y="216"/>
                </a:lnTo>
                <a:lnTo>
                  <a:pt x="726" y="230"/>
                </a:lnTo>
                <a:lnTo>
                  <a:pt x="775" y="102"/>
                </a:lnTo>
                <a:close/>
                <a:moveTo>
                  <a:pt x="880" y="102"/>
                </a:moveTo>
                <a:lnTo>
                  <a:pt x="880" y="97"/>
                </a:lnTo>
                <a:lnTo>
                  <a:pt x="978" y="99"/>
                </a:lnTo>
                <a:lnTo>
                  <a:pt x="978" y="99"/>
                </a:lnTo>
                <a:lnTo>
                  <a:pt x="985" y="103"/>
                </a:lnTo>
                <a:lnTo>
                  <a:pt x="991" y="108"/>
                </a:lnTo>
                <a:lnTo>
                  <a:pt x="997" y="115"/>
                </a:lnTo>
                <a:lnTo>
                  <a:pt x="997" y="115"/>
                </a:lnTo>
                <a:lnTo>
                  <a:pt x="1000" y="121"/>
                </a:lnTo>
                <a:lnTo>
                  <a:pt x="1005" y="132"/>
                </a:lnTo>
                <a:lnTo>
                  <a:pt x="1016" y="163"/>
                </a:lnTo>
                <a:lnTo>
                  <a:pt x="1030" y="202"/>
                </a:lnTo>
                <a:lnTo>
                  <a:pt x="899" y="213"/>
                </a:lnTo>
                <a:lnTo>
                  <a:pt x="899" y="202"/>
                </a:lnTo>
                <a:lnTo>
                  <a:pt x="899" y="181"/>
                </a:lnTo>
                <a:lnTo>
                  <a:pt x="880" y="102"/>
                </a:lnTo>
                <a:close/>
              </a:path>
            </a:pathLst>
          </a:custGeom>
          <a:gradFill flip="none" rotWithShape="1">
            <a:gsLst>
              <a:gs pos="0">
                <a:schemeClr val="tx1"/>
              </a:gs>
              <a:gs pos="100000">
                <a:schemeClr val="bg1">
                  <a:lumMod val="65000"/>
                </a:scheme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7" name="Freeform 45">
            <a:extLst>
              <a:ext uri="{FF2B5EF4-FFF2-40B4-BE49-F238E27FC236}">
                <a16:creationId xmlns:a16="http://schemas.microsoft.com/office/drawing/2014/main" id="{1EB4997F-E558-487E-A0FE-8F3B899C5CD4}"/>
              </a:ext>
            </a:extLst>
          </p:cNvPr>
          <p:cNvSpPr>
            <a:spLocks noEditPoints="1"/>
          </p:cNvSpPr>
          <p:nvPr/>
        </p:nvSpPr>
        <p:spPr bwMode="auto">
          <a:xfrm>
            <a:off x="2241549" y="1146493"/>
            <a:ext cx="1616773" cy="1005992"/>
          </a:xfrm>
          <a:custGeom>
            <a:avLst/>
            <a:gdLst>
              <a:gd name="T0" fmla="*/ 506 w 1395"/>
              <a:gd name="T1" fmla="*/ 78 h 868"/>
              <a:gd name="T2" fmla="*/ 495 w 1395"/>
              <a:gd name="T3" fmla="*/ 66 h 868"/>
              <a:gd name="T4" fmla="*/ 460 w 1395"/>
              <a:gd name="T5" fmla="*/ 48 h 868"/>
              <a:gd name="T6" fmla="*/ 439 w 1395"/>
              <a:gd name="T7" fmla="*/ 67 h 868"/>
              <a:gd name="T8" fmla="*/ 333 w 1395"/>
              <a:gd name="T9" fmla="*/ 106 h 868"/>
              <a:gd name="T10" fmla="*/ 202 w 1395"/>
              <a:gd name="T11" fmla="*/ 296 h 868"/>
              <a:gd name="T12" fmla="*/ 72 w 1395"/>
              <a:gd name="T13" fmla="*/ 363 h 868"/>
              <a:gd name="T14" fmla="*/ 44 w 1395"/>
              <a:gd name="T15" fmla="*/ 432 h 868"/>
              <a:gd name="T16" fmla="*/ 28 w 1395"/>
              <a:gd name="T17" fmla="*/ 469 h 868"/>
              <a:gd name="T18" fmla="*/ 3 w 1395"/>
              <a:gd name="T19" fmla="*/ 551 h 868"/>
              <a:gd name="T20" fmla="*/ 36 w 1395"/>
              <a:gd name="T21" fmla="*/ 667 h 868"/>
              <a:gd name="T22" fmla="*/ 178 w 1395"/>
              <a:gd name="T23" fmla="*/ 737 h 868"/>
              <a:gd name="T24" fmla="*/ 222 w 1395"/>
              <a:gd name="T25" fmla="*/ 843 h 868"/>
              <a:gd name="T26" fmla="*/ 266 w 1395"/>
              <a:gd name="T27" fmla="*/ 866 h 868"/>
              <a:gd name="T28" fmla="*/ 372 w 1395"/>
              <a:gd name="T29" fmla="*/ 857 h 868"/>
              <a:gd name="T30" fmla="*/ 433 w 1395"/>
              <a:gd name="T31" fmla="*/ 730 h 868"/>
              <a:gd name="T32" fmla="*/ 626 w 1395"/>
              <a:gd name="T33" fmla="*/ 753 h 868"/>
              <a:gd name="T34" fmla="*/ 701 w 1395"/>
              <a:gd name="T35" fmla="*/ 747 h 868"/>
              <a:gd name="T36" fmla="*/ 884 w 1395"/>
              <a:gd name="T37" fmla="*/ 738 h 868"/>
              <a:gd name="T38" fmla="*/ 921 w 1395"/>
              <a:gd name="T39" fmla="*/ 824 h 868"/>
              <a:gd name="T40" fmla="*/ 1045 w 1395"/>
              <a:gd name="T41" fmla="*/ 824 h 868"/>
              <a:gd name="T42" fmla="*/ 1089 w 1395"/>
              <a:gd name="T43" fmla="*/ 790 h 868"/>
              <a:gd name="T44" fmla="*/ 1252 w 1395"/>
              <a:gd name="T45" fmla="*/ 667 h 868"/>
              <a:gd name="T46" fmla="*/ 1279 w 1395"/>
              <a:gd name="T47" fmla="*/ 746 h 868"/>
              <a:gd name="T48" fmla="*/ 1359 w 1395"/>
              <a:gd name="T49" fmla="*/ 738 h 868"/>
              <a:gd name="T50" fmla="*/ 1379 w 1395"/>
              <a:gd name="T51" fmla="*/ 688 h 868"/>
              <a:gd name="T52" fmla="*/ 1391 w 1395"/>
              <a:gd name="T53" fmla="*/ 518 h 868"/>
              <a:gd name="T54" fmla="*/ 1379 w 1395"/>
              <a:gd name="T55" fmla="*/ 463 h 868"/>
              <a:gd name="T56" fmla="*/ 1363 w 1395"/>
              <a:gd name="T57" fmla="*/ 295 h 868"/>
              <a:gd name="T58" fmla="*/ 1375 w 1395"/>
              <a:gd name="T59" fmla="*/ 257 h 868"/>
              <a:gd name="T60" fmla="*/ 1309 w 1395"/>
              <a:gd name="T61" fmla="*/ 257 h 868"/>
              <a:gd name="T62" fmla="*/ 1305 w 1395"/>
              <a:gd name="T63" fmla="*/ 289 h 868"/>
              <a:gd name="T64" fmla="*/ 1320 w 1395"/>
              <a:gd name="T65" fmla="*/ 312 h 868"/>
              <a:gd name="T66" fmla="*/ 1122 w 1395"/>
              <a:gd name="T67" fmla="*/ 108 h 868"/>
              <a:gd name="T68" fmla="*/ 1069 w 1395"/>
              <a:gd name="T69" fmla="*/ 77 h 868"/>
              <a:gd name="T70" fmla="*/ 1043 w 1395"/>
              <a:gd name="T71" fmla="*/ 53 h 868"/>
              <a:gd name="T72" fmla="*/ 1025 w 1395"/>
              <a:gd name="T73" fmla="*/ 18 h 868"/>
              <a:gd name="T74" fmla="*/ 988 w 1395"/>
              <a:gd name="T75" fmla="*/ 36 h 868"/>
              <a:gd name="T76" fmla="*/ 827 w 1395"/>
              <a:gd name="T77" fmla="*/ 0 h 868"/>
              <a:gd name="T78" fmla="*/ 388 w 1395"/>
              <a:gd name="T79" fmla="*/ 122 h 868"/>
              <a:gd name="T80" fmla="*/ 728 w 1395"/>
              <a:gd name="T81" fmla="*/ 102 h 868"/>
              <a:gd name="T82" fmla="*/ 879 w 1395"/>
              <a:gd name="T83" fmla="*/ 112 h 868"/>
              <a:gd name="T84" fmla="*/ 933 w 1395"/>
              <a:gd name="T85" fmla="*/ 294 h 868"/>
              <a:gd name="T86" fmla="*/ 618 w 1395"/>
              <a:gd name="T87" fmla="*/ 300 h 868"/>
              <a:gd name="T88" fmla="*/ 242 w 1395"/>
              <a:gd name="T89" fmla="*/ 315 h 868"/>
              <a:gd name="T90" fmla="*/ 230 w 1395"/>
              <a:gd name="T91" fmla="*/ 283 h 868"/>
              <a:gd name="T92" fmla="*/ 986 w 1395"/>
              <a:gd name="T93" fmla="*/ 135 h 868"/>
              <a:gd name="T94" fmla="*/ 1114 w 1395"/>
              <a:gd name="T95" fmla="*/ 281 h 868"/>
              <a:gd name="T96" fmla="*/ 969 w 1395"/>
              <a:gd name="T97" fmla="*/ 136 h 868"/>
              <a:gd name="T98" fmla="*/ 1122 w 1395"/>
              <a:gd name="T99" fmla="*/ 144 h 868"/>
              <a:gd name="T100" fmla="*/ 1189 w 1395"/>
              <a:gd name="T101" fmla="*/ 234 h 868"/>
              <a:gd name="T102" fmla="*/ 205 w 1395"/>
              <a:gd name="T103" fmla="*/ 463 h 868"/>
              <a:gd name="T104" fmla="*/ 172 w 1395"/>
              <a:gd name="T105" fmla="*/ 509 h 868"/>
              <a:gd name="T106" fmla="*/ 91 w 1395"/>
              <a:gd name="T107" fmla="*/ 508 h 868"/>
              <a:gd name="T108" fmla="*/ 32 w 1395"/>
              <a:gd name="T109" fmla="*/ 506 h 868"/>
              <a:gd name="T110" fmla="*/ 38 w 1395"/>
              <a:gd name="T111" fmla="*/ 445 h 868"/>
              <a:gd name="T112" fmla="*/ 205 w 1395"/>
              <a:gd name="T113" fmla="*/ 426 h 868"/>
              <a:gd name="T114" fmla="*/ 884 w 1395"/>
              <a:gd name="T115" fmla="*/ 487 h 868"/>
              <a:gd name="T116" fmla="*/ 805 w 1395"/>
              <a:gd name="T117" fmla="*/ 489 h 868"/>
              <a:gd name="T118" fmla="*/ 678 w 1395"/>
              <a:gd name="T119" fmla="*/ 408 h 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95" h="868">
                <a:moveTo>
                  <a:pt x="642" y="67"/>
                </a:moveTo>
                <a:lnTo>
                  <a:pt x="642" y="67"/>
                </a:lnTo>
                <a:lnTo>
                  <a:pt x="607" y="68"/>
                </a:lnTo>
                <a:lnTo>
                  <a:pt x="548" y="73"/>
                </a:lnTo>
                <a:lnTo>
                  <a:pt x="548" y="73"/>
                </a:lnTo>
                <a:lnTo>
                  <a:pt x="526" y="75"/>
                </a:lnTo>
                <a:lnTo>
                  <a:pt x="506" y="78"/>
                </a:lnTo>
                <a:lnTo>
                  <a:pt x="488" y="81"/>
                </a:lnTo>
                <a:lnTo>
                  <a:pt x="488" y="81"/>
                </a:lnTo>
                <a:lnTo>
                  <a:pt x="489" y="80"/>
                </a:lnTo>
                <a:lnTo>
                  <a:pt x="493" y="77"/>
                </a:lnTo>
                <a:lnTo>
                  <a:pt x="495" y="73"/>
                </a:lnTo>
                <a:lnTo>
                  <a:pt x="495" y="69"/>
                </a:lnTo>
                <a:lnTo>
                  <a:pt x="495" y="66"/>
                </a:lnTo>
                <a:lnTo>
                  <a:pt x="494" y="61"/>
                </a:lnTo>
                <a:lnTo>
                  <a:pt x="494" y="61"/>
                </a:lnTo>
                <a:lnTo>
                  <a:pt x="489" y="56"/>
                </a:lnTo>
                <a:lnTo>
                  <a:pt x="483" y="52"/>
                </a:lnTo>
                <a:lnTo>
                  <a:pt x="476" y="50"/>
                </a:lnTo>
                <a:lnTo>
                  <a:pt x="468" y="48"/>
                </a:lnTo>
                <a:lnTo>
                  <a:pt x="460" y="48"/>
                </a:lnTo>
                <a:lnTo>
                  <a:pt x="453" y="48"/>
                </a:lnTo>
                <a:lnTo>
                  <a:pt x="447" y="51"/>
                </a:lnTo>
                <a:lnTo>
                  <a:pt x="442" y="55"/>
                </a:lnTo>
                <a:lnTo>
                  <a:pt x="442" y="55"/>
                </a:lnTo>
                <a:lnTo>
                  <a:pt x="439" y="58"/>
                </a:lnTo>
                <a:lnTo>
                  <a:pt x="439" y="63"/>
                </a:lnTo>
                <a:lnTo>
                  <a:pt x="439" y="67"/>
                </a:lnTo>
                <a:lnTo>
                  <a:pt x="440" y="70"/>
                </a:lnTo>
                <a:lnTo>
                  <a:pt x="443" y="77"/>
                </a:lnTo>
                <a:lnTo>
                  <a:pt x="445" y="79"/>
                </a:lnTo>
                <a:lnTo>
                  <a:pt x="445" y="79"/>
                </a:lnTo>
                <a:lnTo>
                  <a:pt x="397" y="89"/>
                </a:lnTo>
                <a:lnTo>
                  <a:pt x="359" y="98"/>
                </a:lnTo>
                <a:lnTo>
                  <a:pt x="333" y="106"/>
                </a:lnTo>
                <a:lnTo>
                  <a:pt x="333" y="106"/>
                </a:lnTo>
                <a:lnTo>
                  <a:pt x="327" y="109"/>
                </a:lnTo>
                <a:lnTo>
                  <a:pt x="320" y="118"/>
                </a:lnTo>
                <a:lnTo>
                  <a:pt x="300" y="144"/>
                </a:lnTo>
                <a:lnTo>
                  <a:pt x="276" y="180"/>
                </a:lnTo>
                <a:lnTo>
                  <a:pt x="249" y="220"/>
                </a:lnTo>
                <a:lnTo>
                  <a:pt x="202" y="296"/>
                </a:lnTo>
                <a:lnTo>
                  <a:pt x="181" y="330"/>
                </a:lnTo>
                <a:lnTo>
                  <a:pt x="181" y="330"/>
                </a:lnTo>
                <a:lnTo>
                  <a:pt x="130" y="343"/>
                </a:lnTo>
                <a:lnTo>
                  <a:pt x="92" y="354"/>
                </a:lnTo>
                <a:lnTo>
                  <a:pt x="78" y="359"/>
                </a:lnTo>
                <a:lnTo>
                  <a:pt x="72" y="363"/>
                </a:lnTo>
                <a:lnTo>
                  <a:pt x="72" y="363"/>
                </a:lnTo>
                <a:lnTo>
                  <a:pt x="67" y="370"/>
                </a:lnTo>
                <a:lnTo>
                  <a:pt x="63" y="376"/>
                </a:lnTo>
                <a:lnTo>
                  <a:pt x="60" y="385"/>
                </a:lnTo>
                <a:lnTo>
                  <a:pt x="56" y="420"/>
                </a:lnTo>
                <a:lnTo>
                  <a:pt x="56" y="420"/>
                </a:lnTo>
                <a:lnTo>
                  <a:pt x="55" y="424"/>
                </a:lnTo>
                <a:lnTo>
                  <a:pt x="44" y="432"/>
                </a:lnTo>
                <a:lnTo>
                  <a:pt x="44" y="432"/>
                </a:lnTo>
                <a:lnTo>
                  <a:pt x="39" y="437"/>
                </a:lnTo>
                <a:lnTo>
                  <a:pt x="37" y="440"/>
                </a:lnTo>
                <a:lnTo>
                  <a:pt x="35" y="443"/>
                </a:lnTo>
                <a:lnTo>
                  <a:pt x="32" y="451"/>
                </a:lnTo>
                <a:lnTo>
                  <a:pt x="32" y="451"/>
                </a:lnTo>
                <a:lnTo>
                  <a:pt x="28" y="469"/>
                </a:lnTo>
                <a:lnTo>
                  <a:pt x="25" y="496"/>
                </a:lnTo>
                <a:lnTo>
                  <a:pt x="20" y="530"/>
                </a:lnTo>
                <a:lnTo>
                  <a:pt x="20" y="530"/>
                </a:lnTo>
                <a:lnTo>
                  <a:pt x="11" y="539"/>
                </a:lnTo>
                <a:lnTo>
                  <a:pt x="5" y="546"/>
                </a:lnTo>
                <a:lnTo>
                  <a:pt x="3" y="551"/>
                </a:lnTo>
                <a:lnTo>
                  <a:pt x="3" y="551"/>
                </a:lnTo>
                <a:lnTo>
                  <a:pt x="2" y="568"/>
                </a:lnTo>
                <a:lnTo>
                  <a:pt x="0" y="599"/>
                </a:lnTo>
                <a:lnTo>
                  <a:pt x="2" y="631"/>
                </a:lnTo>
                <a:lnTo>
                  <a:pt x="3" y="642"/>
                </a:lnTo>
                <a:lnTo>
                  <a:pt x="4" y="646"/>
                </a:lnTo>
                <a:lnTo>
                  <a:pt x="5" y="648"/>
                </a:lnTo>
                <a:lnTo>
                  <a:pt x="36" y="667"/>
                </a:lnTo>
                <a:lnTo>
                  <a:pt x="72" y="712"/>
                </a:lnTo>
                <a:lnTo>
                  <a:pt x="124" y="732"/>
                </a:lnTo>
                <a:lnTo>
                  <a:pt x="124" y="732"/>
                </a:lnTo>
                <a:lnTo>
                  <a:pt x="143" y="736"/>
                </a:lnTo>
                <a:lnTo>
                  <a:pt x="166" y="738"/>
                </a:lnTo>
                <a:lnTo>
                  <a:pt x="166" y="738"/>
                </a:lnTo>
                <a:lnTo>
                  <a:pt x="178" y="737"/>
                </a:lnTo>
                <a:lnTo>
                  <a:pt x="187" y="736"/>
                </a:lnTo>
                <a:lnTo>
                  <a:pt x="187" y="736"/>
                </a:lnTo>
                <a:lnTo>
                  <a:pt x="192" y="753"/>
                </a:lnTo>
                <a:lnTo>
                  <a:pt x="203" y="792"/>
                </a:lnTo>
                <a:lnTo>
                  <a:pt x="210" y="814"/>
                </a:lnTo>
                <a:lnTo>
                  <a:pt x="217" y="835"/>
                </a:lnTo>
                <a:lnTo>
                  <a:pt x="222" y="843"/>
                </a:lnTo>
                <a:lnTo>
                  <a:pt x="227" y="851"/>
                </a:lnTo>
                <a:lnTo>
                  <a:pt x="231" y="855"/>
                </a:lnTo>
                <a:lnTo>
                  <a:pt x="236" y="860"/>
                </a:lnTo>
                <a:lnTo>
                  <a:pt x="236" y="860"/>
                </a:lnTo>
                <a:lnTo>
                  <a:pt x="242" y="863"/>
                </a:lnTo>
                <a:lnTo>
                  <a:pt x="248" y="864"/>
                </a:lnTo>
                <a:lnTo>
                  <a:pt x="266" y="866"/>
                </a:lnTo>
                <a:lnTo>
                  <a:pt x="288" y="868"/>
                </a:lnTo>
                <a:lnTo>
                  <a:pt x="310" y="866"/>
                </a:lnTo>
                <a:lnTo>
                  <a:pt x="332" y="865"/>
                </a:lnTo>
                <a:lnTo>
                  <a:pt x="351" y="863"/>
                </a:lnTo>
                <a:lnTo>
                  <a:pt x="365" y="860"/>
                </a:lnTo>
                <a:lnTo>
                  <a:pt x="370" y="858"/>
                </a:lnTo>
                <a:lnTo>
                  <a:pt x="372" y="857"/>
                </a:lnTo>
                <a:lnTo>
                  <a:pt x="372" y="857"/>
                </a:lnTo>
                <a:lnTo>
                  <a:pt x="375" y="851"/>
                </a:lnTo>
                <a:lnTo>
                  <a:pt x="378" y="840"/>
                </a:lnTo>
                <a:lnTo>
                  <a:pt x="383" y="809"/>
                </a:lnTo>
                <a:lnTo>
                  <a:pt x="388" y="766"/>
                </a:lnTo>
                <a:lnTo>
                  <a:pt x="411" y="760"/>
                </a:lnTo>
                <a:lnTo>
                  <a:pt x="433" y="730"/>
                </a:lnTo>
                <a:lnTo>
                  <a:pt x="572" y="730"/>
                </a:lnTo>
                <a:lnTo>
                  <a:pt x="572" y="730"/>
                </a:lnTo>
                <a:lnTo>
                  <a:pt x="579" y="734"/>
                </a:lnTo>
                <a:lnTo>
                  <a:pt x="588" y="738"/>
                </a:lnTo>
                <a:lnTo>
                  <a:pt x="598" y="743"/>
                </a:lnTo>
                <a:lnTo>
                  <a:pt x="611" y="748"/>
                </a:lnTo>
                <a:lnTo>
                  <a:pt x="626" y="753"/>
                </a:lnTo>
                <a:lnTo>
                  <a:pt x="643" y="755"/>
                </a:lnTo>
                <a:lnTo>
                  <a:pt x="660" y="757"/>
                </a:lnTo>
                <a:lnTo>
                  <a:pt x="660" y="757"/>
                </a:lnTo>
                <a:lnTo>
                  <a:pt x="670" y="757"/>
                </a:lnTo>
                <a:lnTo>
                  <a:pt x="677" y="755"/>
                </a:lnTo>
                <a:lnTo>
                  <a:pt x="690" y="752"/>
                </a:lnTo>
                <a:lnTo>
                  <a:pt x="701" y="747"/>
                </a:lnTo>
                <a:lnTo>
                  <a:pt x="710" y="741"/>
                </a:lnTo>
                <a:lnTo>
                  <a:pt x="717" y="735"/>
                </a:lnTo>
                <a:lnTo>
                  <a:pt x="721" y="729"/>
                </a:lnTo>
                <a:lnTo>
                  <a:pt x="724" y="724"/>
                </a:lnTo>
                <a:lnTo>
                  <a:pt x="882" y="724"/>
                </a:lnTo>
                <a:lnTo>
                  <a:pt x="882" y="724"/>
                </a:lnTo>
                <a:lnTo>
                  <a:pt x="884" y="738"/>
                </a:lnTo>
                <a:lnTo>
                  <a:pt x="893" y="771"/>
                </a:lnTo>
                <a:lnTo>
                  <a:pt x="899" y="788"/>
                </a:lnTo>
                <a:lnTo>
                  <a:pt x="905" y="804"/>
                </a:lnTo>
                <a:lnTo>
                  <a:pt x="908" y="812"/>
                </a:lnTo>
                <a:lnTo>
                  <a:pt x="913" y="818"/>
                </a:lnTo>
                <a:lnTo>
                  <a:pt x="917" y="821"/>
                </a:lnTo>
                <a:lnTo>
                  <a:pt x="921" y="824"/>
                </a:lnTo>
                <a:lnTo>
                  <a:pt x="921" y="824"/>
                </a:lnTo>
                <a:lnTo>
                  <a:pt x="934" y="826"/>
                </a:lnTo>
                <a:lnTo>
                  <a:pt x="955" y="829"/>
                </a:lnTo>
                <a:lnTo>
                  <a:pt x="979" y="829"/>
                </a:lnTo>
                <a:lnTo>
                  <a:pt x="1006" y="829"/>
                </a:lnTo>
                <a:lnTo>
                  <a:pt x="1033" y="826"/>
                </a:lnTo>
                <a:lnTo>
                  <a:pt x="1045" y="824"/>
                </a:lnTo>
                <a:lnTo>
                  <a:pt x="1057" y="821"/>
                </a:lnTo>
                <a:lnTo>
                  <a:pt x="1067" y="818"/>
                </a:lnTo>
                <a:lnTo>
                  <a:pt x="1074" y="813"/>
                </a:lnTo>
                <a:lnTo>
                  <a:pt x="1082" y="808"/>
                </a:lnTo>
                <a:lnTo>
                  <a:pt x="1085" y="802"/>
                </a:lnTo>
                <a:lnTo>
                  <a:pt x="1085" y="802"/>
                </a:lnTo>
                <a:lnTo>
                  <a:pt x="1089" y="790"/>
                </a:lnTo>
                <a:lnTo>
                  <a:pt x="1093" y="775"/>
                </a:lnTo>
                <a:lnTo>
                  <a:pt x="1094" y="760"/>
                </a:lnTo>
                <a:lnTo>
                  <a:pt x="1095" y="746"/>
                </a:lnTo>
                <a:lnTo>
                  <a:pt x="1095" y="724"/>
                </a:lnTo>
                <a:lnTo>
                  <a:pt x="1094" y="714"/>
                </a:lnTo>
                <a:lnTo>
                  <a:pt x="1252" y="667"/>
                </a:lnTo>
                <a:lnTo>
                  <a:pt x="1252" y="667"/>
                </a:lnTo>
                <a:lnTo>
                  <a:pt x="1253" y="676"/>
                </a:lnTo>
                <a:lnTo>
                  <a:pt x="1260" y="701"/>
                </a:lnTo>
                <a:lnTo>
                  <a:pt x="1268" y="726"/>
                </a:lnTo>
                <a:lnTo>
                  <a:pt x="1272" y="737"/>
                </a:lnTo>
                <a:lnTo>
                  <a:pt x="1275" y="743"/>
                </a:lnTo>
                <a:lnTo>
                  <a:pt x="1275" y="743"/>
                </a:lnTo>
                <a:lnTo>
                  <a:pt x="1279" y="746"/>
                </a:lnTo>
                <a:lnTo>
                  <a:pt x="1283" y="747"/>
                </a:lnTo>
                <a:lnTo>
                  <a:pt x="1294" y="749"/>
                </a:lnTo>
                <a:lnTo>
                  <a:pt x="1307" y="749"/>
                </a:lnTo>
                <a:lnTo>
                  <a:pt x="1323" y="748"/>
                </a:lnTo>
                <a:lnTo>
                  <a:pt x="1339" y="746"/>
                </a:lnTo>
                <a:lnTo>
                  <a:pt x="1353" y="742"/>
                </a:lnTo>
                <a:lnTo>
                  <a:pt x="1359" y="738"/>
                </a:lnTo>
                <a:lnTo>
                  <a:pt x="1366" y="735"/>
                </a:lnTo>
                <a:lnTo>
                  <a:pt x="1369" y="731"/>
                </a:lnTo>
                <a:lnTo>
                  <a:pt x="1373" y="726"/>
                </a:lnTo>
                <a:lnTo>
                  <a:pt x="1373" y="726"/>
                </a:lnTo>
                <a:lnTo>
                  <a:pt x="1375" y="720"/>
                </a:lnTo>
                <a:lnTo>
                  <a:pt x="1377" y="712"/>
                </a:lnTo>
                <a:lnTo>
                  <a:pt x="1379" y="688"/>
                </a:lnTo>
                <a:lnTo>
                  <a:pt x="1380" y="659"/>
                </a:lnTo>
                <a:lnTo>
                  <a:pt x="1379" y="629"/>
                </a:lnTo>
                <a:lnTo>
                  <a:pt x="1378" y="575"/>
                </a:lnTo>
                <a:lnTo>
                  <a:pt x="1377" y="551"/>
                </a:lnTo>
                <a:lnTo>
                  <a:pt x="1377" y="551"/>
                </a:lnTo>
                <a:lnTo>
                  <a:pt x="1385" y="534"/>
                </a:lnTo>
                <a:lnTo>
                  <a:pt x="1391" y="518"/>
                </a:lnTo>
                <a:lnTo>
                  <a:pt x="1392" y="509"/>
                </a:lnTo>
                <a:lnTo>
                  <a:pt x="1394" y="502"/>
                </a:lnTo>
                <a:lnTo>
                  <a:pt x="1394" y="502"/>
                </a:lnTo>
                <a:lnTo>
                  <a:pt x="1395" y="490"/>
                </a:lnTo>
                <a:lnTo>
                  <a:pt x="1395" y="480"/>
                </a:lnTo>
                <a:lnTo>
                  <a:pt x="1394" y="473"/>
                </a:lnTo>
                <a:lnTo>
                  <a:pt x="1379" y="463"/>
                </a:lnTo>
                <a:lnTo>
                  <a:pt x="1379" y="406"/>
                </a:lnTo>
                <a:lnTo>
                  <a:pt x="1355" y="363"/>
                </a:lnTo>
                <a:lnTo>
                  <a:pt x="1322" y="339"/>
                </a:lnTo>
                <a:lnTo>
                  <a:pt x="1348" y="300"/>
                </a:lnTo>
                <a:lnTo>
                  <a:pt x="1348" y="300"/>
                </a:lnTo>
                <a:lnTo>
                  <a:pt x="1356" y="297"/>
                </a:lnTo>
                <a:lnTo>
                  <a:pt x="1363" y="295"/>
                </a:lnTo>
                <a:lnTo>
                  <a:pt x="1370" y="291"/>
                </a:lnTo>
                <a:lnTo>
                  <a:pt x="1370" y="291"/>
                </a:lnTo>
                <a:lnTo>
                  <a:pt x="1373" y="287"/>
                </a:lnTo>
                <a:lnTo>
                  <a:pt x="1374" y="283"/>
                </a:lnTo>
                <a:lnTo>
                  <a:pt x="1377" y="272"/>
                </a:lnTo>
                <a:lnTo>
                  <a:pt x="1377" y="261"/>
                </a:lnTo>
                <a:lnTo>
                  <a:pt x="1375" y="257"/>
                </a:lnTo>
                <a:lnTo>
                  <a:pt x="1373" y="254"/>
                </a:lnTo>
                <a:lnTo>
                  <a:pt x="1373" y="254"/>
                </a:lnTo>
                <a:lnTo>
                  <a:pt x="1369" y="253"/>
                </a:lnTo>
                <a:lnTo>
                  <a:pt x="1362" y="253"/>
                </a:lnTo>
                <a:lnTo>
                  <a:pt x="1342" y="253"/>
                </a:lnTo>
                <a:lnTo>
                  <a:pt x="1322" y="254"/>
                </a:lnTo>
                <a:lnTo>
                  <a:pt x="1309" y="257"/>
                </a:lnTo>
                <a:lnTo>
                  <a:pt x="1309" y="257"/>
                </a:lnTo>
                <a:lnTo>
                  <a:pt x="1306" y="259"/>
                </a:lnTo>
                <a:lnTo>
                  <a:pt x="1305" y="263"/>
                </a:lnTo>
                <a:lnTo>
                  <a:pt x="1303" y="268"/>
                </a:lnTo>
                <a:lnTo>
                  <a:pt x="1302" y="274"/>
                </a:lnTo>
                <a:lnTo>
                  <a:pt x="1303" y="285"/>
                </a:lnTo>
                <a:lnTo>
                  <a:pt x="1305" y="289"/>
                </a:lnTo>
                <a:lnTo>
                  <a:pt x="1306" y="291"/>
                </a:lnTo>
                <a:lnTo>
                  <a:pt x="1306" y="291"/>
                </a:lnTo>
                <a:lnTo>
                  <a:pt x="1312" y="292"/>
                </a:lnTo>
                <a:lnTo>
                  <a:pt x="1320" y="295"/>
                </a:lnTo>
                <a:lnTo>
                  <a:pt x="1330" y="297"/>
                </a:lnTo>
                <a:lnTo>
                  <a:pt x="1330" y="297"/>
                </a:lnTo>
                <a:lnTo>
                  <a:pt x="1320" y="312"/>
                </a:lnTo>
                <a:lnTo>
                  <a:pt x="1314" y="323"/>
                </a:lnTo>
                <a:lnTo>
                  <a:pt x="1311" y="326"/>
                </a:lnTo>
                <a:lnTo>
                  <a:pt x="1309" y="326"/>
                </a:lnTo>
                <a:lnTo>
                  <a:pt x="1249" y="297"/>
                </a:lnTo>
                <a:lnTo>
                  <a:pt x="1249" y="297"/>
                </a:lnTo>
                <a:lnTo>
                  <a:pt x="1189" y="209"/>
                </a:lnTo>
                <a:lnTo>
                  <a:pt x="1122" y="108"/>
                </a:lnTo>
                <a:lnTo>
                  <a:pt x="1122" y="108"/>
                </a:lnTo>
                <a:lnTo>
                  <a:pt x="1113" y="98"/>
                </a:lnTo>
                <a:lnTo>
                  <a:pt x="1105" y="91"/>
                </a:lnTo>
                <a:lnTo>
                  <a:pt x="1095" y="86"/>
                </a:lnTo>
                <a:lnTo>
                  <a:pt x="1085" y="81"/>
                </a:lnTo>
                <a:lnTo>
                  <a:pt x="1085" y="81"/>
                </a:lnTo>
                <a:lnTo>
                  <a:pt x="1069" y="77"/>
                </a:lnTo>
                <a:lnTo>
                  <a:pt x="1052" y="72"/>
                </a:lnTo>
                <a:lnTo>
                  <a:pt x="1030" y="67"/>
                </a:lnTo>
                <a:lnTo>
                  <a:pt x="1030" y="67"/>
                </a:lnTo>
                <a:lnTo>
                  <a:pt x="1034" y="64"/>
                </a:lnTo>
                <a:lnTo>
                  <a:pt x="1036" y="62"/>
                </a:lnTo>
                <a:lnTo>
                  <a:pt x="1040" y="58"/>
                </a:lnTo>
                <a:lnTo>
                  <a:pt x="1043" y="53"/>
                </a:lnTo>
                <a:lnTo>
                  <a:pt x="1044" y="47"/>
                </a:lnTo>
                <a:lnTo>
                  <a:pt x="1045" y="41"/>
                </a:lnTo>
                <a:lnTo>
                  <a:pt x="1043" y="33"/>
                </a:lnTo>
                <a:lnTo>
                  <a:pt x="1043" y="33"/>
                </a:lnTo>
                <a:lnTo>
                  <a:pt x="1038" y="25"/>
                </a:lnTo>
                <a:lnTo>
                  <a:pt x="1032" y="20"/>
                </a:lnTo>
                <a:lnTo>
                  <a:pt x="1025" y="18"/>
                </a:lnTo>
                <a:lnTo>
                  <a:pt x="1017" y="17"/>
                </a:lnTo>
                <a:lnTo>
                  <a:pt x="1010" y="18"/>
                </a:lnTo>
                <a:lnTo>
                  <a:pt x="1002" y="20"/>
                </a:lnTo>
                <a:lnTo>
                  <a:pt x="996" y="24"/>
                </a:lnTo>
                <a:lnTo>
                  <a:pt x="991" y="30"/>
                </a:lnTo>
                <a:lnTo>
                  <a:pt x="991" y="30"/>
                </a:lnTo>
                <a:lnTo>
                  <a:pt x="988" y="36"/>
                </a:lnTo>
                <a:lnTo>
                  <a:pt x="988" y="41"/>
                </a:lnTo>
                <a:lnTo>
                  <a:pt x="988" y="47"/>
                </a:lnTo>
                <a:lnTo>
                  <a:pt x="990" y="51"/>
                </a:lnTo>
                <a:lnTo>
                  <a:pt x="995" y="58"/>
                </a:lnTo>
                <a:lnTo>
                  <a:pt x="997" y="61"/>
                </a:lnTo>
                <a:lnTo>
                  <a:pt x="845" y="61"/>
                </a:lnTo>
                <a:lnTo>
                  <a:pt x="827" y="0"/>
                </a:lnTo>
                <a:lnTo>
                  <a:pt x="663" y="6"/>
                </a:lnTo>
                <a:lnTo>
                  <a:pt x="654" y="12"/>
                </a:lnTo>
                <a:lnTo>
                  <a:pt x="642" y="67"/>
                </a:lnTo>
                <a:close/>
                <a:moveTo>
                  <a:pt x="327" y="130"/>
                </a:moveTo>
                <a:lnTo>
                  <a:pt x="327" y="130"/>
                </a:lnTo>
                <a:lnTo>
                  <a:pt x="342" y="128"/>
                </a:lnTo>
                <a:lnTo>
                  <a:pt x="388" y="122"/>
                </a:lnTo>
                <a:lnTo>
                  <a:pt x="461" y="113"/>
                </a:lnTo>
                <a:lnTo>
                  <a:pt x="509" y="109"/>
                </a:lnTo>
                <a:lnTo>
                  <a:pt x="564" y="106"/>
                </a:lnTo>
                <a:lnTo>
                  <a:pt x="564" y="106"/>
                </a:lnTo>
                <a:lnTo>
                  <a:pt x="621" y="103"/>
                </a:lnTo>
                <a:lnTo>
                  <a:pt x="676" y="102"/>
                </a:lnTo>
                <a:lnTo>
                  <a:pt x="728" y="102"/>
                </a:lnTo>
                <a:lnTo>
                  <a:pt x="776" y="102"/>
                </a:lnTo>
                <a:lnTo>
                  <a:pt x="816" y="105"/>
                </a:lnTo>
                <a:lnTo>
                  <a:pt x="848" y="106"/>
                </a:lnTo>
                <a:lnTo>
                  <a:pt x="869" y="109"/>
                </a:lnTo>
                <a:lnTo>
                  <a:pt x="876" y="111"/>
                </a:lnTo>
                <a:lnTo>
                  <a:pt x="879" y="112"/>
                </a:lnTo>
                <a:lnTo>
                  <a:pt x="879" y="112"/>
                </a:lnTo>
                <a:lnTo>
                  <a:pt x="883" y="122"/>
                </a:lnTo>
                <a:lnTo>
                  <a:pt x="890" y="142"/>
                </a:lnTo>
                <a:lnTo>
                  <a:pt x="908" y="202"/>
                </a:lnTo>
                <a:lnTo>
                  <a:pt x="926" y="262"/>
                </a:lnTo>
                <a:lnTo>
                  <a:pt x="932" y="283"/>
                </a:lnTo>
                <a:lnTo>
                  <a:pt x="933" y="294"/>
                </a:lnTo>
                <a:lnTo>
                  <a:pt x="933" y="294"/>
                </a:lnTo>
                <a:lnTo>
                  <a:pt x="933" y="295"/>
                </a:lnTo>
                <a:lnTo>
                  <a:pt x="929" y="296"/>
                </a:lnTo>
                <a:lnTo>
                  <a:pt x="919" y="297"/>
                </a:lnTo>
                <a:lnTo>
                  <a:pt x="883" y="298"/>
                </a:lnTo>
                <a:lnTo>
                  <a:pt x="829" y="300"/>
                </a:lnTo>
                <a:lnTo>
                  <a:pt x="763" y="301"/>
                </a:lnTo>
                <a:lnTo>
                  <a:pt x="618" y="300"/>
                </a:lnTo>
                <a:lnTo>
                  <a:pt x="494" y="300"/>
                </a:lnTo>
                <a:lnTo>
                  <a:pt x="494" y="300"/>
                </a:lnTo>
                <a:lnTo>
                  <a:pt x="444" y="301"/>
                </a:lnTo>
                <a:lnTo>
                  <a:pt x="395" y="303"/>
                </a:lnTo>
                <a:lnTo>
                  <a:pt x="349" y="307"/>
                </a:lnTo>
                <a:lnTo>
                  <a:pt x="306" y="311"/>
                </a:lnTo>
                <a:lnTo>
                  <a:pt x="242" y="315"/>
                </a:lnTo>
                <a:lnTo>
                  <a:pt x="222" y="317"/>
                </a:lnTo>
                <a:lnTo>
                  <a:pt x="217" y="315"/>
                </a:lnTo>
                <a:lnTo>
                  <a:pt x="215" y="314"/>
                </a:lnTo>
                <a:lnTo>
                  <a:pt x="215" y="314"/>
                </a:lnTo>
                <a:lnTo>
                  <a:pt x="215" y="312"/>
                </a:lnTo>
                <a:lnTo>
                  <a:pt x="219" y="304"/>
                </a:lnTo>
                <a:lnTo>
                  <a:pt x="230" y="283"/>
                </a:lnTo>
                <a:lnTo>
                  <a:pt x="269" y="219"/>
                </a:lnTo>
                <a:lnTo>
                  <a:pt x="309" y="158"/>
                </a:lnTo>
                <a:lnTo>
                  <a:pt x="327" y="130"/>
                </a:lnTo>
                <a:lnTo>
                  <a:pt x="327" y="130"/>
                </a:lnTo>
                <a:close/>
                <a:moveTo>
                  <a:pt x="969" y="136"/>
                </a:moveTo>
                <a:lnTo>
                  <a:pt x="969" y="136"/>
                </a:lnTo>
                <a:lnTo>
                  <a:pt x="986" y="135"/>
                </a:lnTo>
                <a:lnTo>
                  <a:pt x="1015" y="133"/>
                </a:lnTo>
                <a:lnTo>
                  <a:pt x="1015" y="133"/>
                </a:lnTo>
                <a:lnTo>
                  <a:pt x="1041" y="135"/>
                </a:lnTo>
                <a:lnTo>
                  <a:pt x="1055" y="136"/>
                </a:lnTo>
                <a:lnTo>
                  <a:pt x="1055" y="136"/>
                </a:lnTo>
                <a:lnTo>
                  <a:pt x="1090" y="222"/>
                </a:lnTo>
                <a:lnTo>
                  <a:pt x="1114" y="281"/>
                </a:lnTo>
                <a:lnTo>
                  <a:pt x="1123" y="301"/>
                </a:lnTo>
                <a:lnTo>
                  <a:pt x="1128" y="308"/>
                </a:lnTo>
                <a:lnTo>
                  <a:pt x="1128" y="308"/>
                </a:lnTo>
                <a:lnTo>
                  <a:pt x="1111" y="309"/>
                </a:lnTo>
                <a:lnTo>
                  <a:pt x="1072" y="309"/>
                </a:lnTo>
                <a:lnTo>
                  <a:pt x="1015" y="308"/>
                </a:lnTo>
                <a:lnTo>
                  <a:pt x="969" y="136"/>
                </a:lnTo>
                <a:close/>
                <a:moveTo>
                  <a:pt x="1067" y="133"/>
                </a:moveTo>
                <a:lnTo>
                  <a:pt x="1067" y="133"/>
                </a:lnTo>
                <a:lnTo>
                  <a:pt x="1074" y="134"/>
                </a:lnTo>
                <a:lnTo>
                  <a:pt x="1091" y="135"/>
                </a:lnTo>
                <a:lnTo>
                  <a:pt x="1101" y="137"/>
                </a:lnTo>
                <a:lnTo>
                  <a:pt x="1112" y="140"/>
                </a:lnTo>
                <a:lnTo>
                  <a:pt x="1122" y="144"/>
                </a:lnTo>
                <a:lnTo>
                  <a:pt x="1130" y="148"/>
                </a:lnTo>
                <a:lnTo>
                  <a:pt x="1130" y="148"/>
                </a:lnTo>
                <a:lnTo>
                  <a:pt x="1135" y="152"/>
                </a:lnTo>
                <a:lnTo>
                  <a:pt x="1140" y="159"/>
                </a:lnTo>
                <a:lnTo>
                  <a:pt x="1155" y="179"/>
                </a:lnTo>
                <a:lnTo>
                  <a:pt x="1172" y="205"/>
                </a:lnTo>
                <a:lnTo>
                  <a:pt x="1189" y="234"/>
                </a:lnTo>
                <a:lnTo>
                  <a:pt x="1221" y="285"/>
                </a:lnTo>
                <a:lnTo>
                  <a:pt x="1234" y="308"/>
                </a:lnTo>
                <a:lnTo>
                  <a:pt x="1145" y="302"/>
                </a:lnTo>
                <a:lnTo>
                  <a:pt x="1067" y="133"/>
                </a:lnTo>
                <a:close/>
                <a:moveTo>
                  <a:pt x="205" y="426"/>
                </a:moveTo>
                <a:lnTo>
                  <a:pt x="205" y="426"/>
                </a:lnTo>
                <a:lnTo>
                  <a:pt x="205" y="463"/>
                </a:lnTo>
                <a:lnTo>
                  <a:pt x="205" y="487"/>
                </a:lnTo>
                <a:lnTo>
                  <a:pt x="204" y="496"/>
                </a:lnTo>
                <a:lnTo>
                  <a:pt x="203" y="500"/>
                </a:lnTo>
                <a:lnTo>
                  <a:pt x="203" y="500"/>
                </a:lnTo>
                <a:lnTo>
                  <a:pt x="195" y="502"/>
                </a:lnTo>
                <a:lnTo>
                  <a:pt x="181" y="507"/>
                </a:lnTo>
                <a:lnTo>
                  <a:pt x="172" y="509"/>
                </a:lnTo>
                <a:lnTo>
                  <a:pt x="164" y="512"/>
                </a:lnTo>
                <a:lnTo>
                  <a:pt x="154" y="512"/>
                </a:lnTo>
                <a:lnTo>
                  <a:pt x="144" y="512"/>
                </a:lnTo>
                <a:lnTo>
                  <a:pt x="144" y="512"/>
                </a:lnTo>
                <a:lnTo>
                  <a:pt x="121" y="509"/>
                </a:lnTo>
                <a:lnTo>
                  <a:pt x="115" y="508"/>
                </a:lnTo>
                <a:lnTo>
                  <a:pt x="91" y="508"/>
                </a:lnTo>
                <a:lnTo>
                  <a:pt x="91" y="508"/>
                </a:lnTo>
                <a:lnTo>
                  <a:pt x="59" y="509"/>
                </a:lnTo>
                <a:lnTo>
                  <a:pt x="42" y="509"/>
                </a:lnTo>
                <a:lnTo>
                  <a:pt x="36" y="509"/>
                </a:lnTo>
                <a:lnTo>
                  <a:pt x="32" y="508"/>
                </a:lnTo>
                <a:lnTo>
                  <a:pt x="32" y="508"/>
                </a:lnTo>
                <a:lnTo>
                  <a:pt x="32" y="506"/>
                </a:lnTo>
                <a:lnTo>
                  <a:pt x="31" y="498"/>
                </a:lnTo>
                <a:lnTo>
                  <a:pt x="31" y="479"/>
                </a:lnTo>
                <a:lnTo>
                  <a:pt x="32" y="468"/>
                </a:lnTo>
                <a:lnTo>
                  <a:pt x="33" y="458"/>
                </a:lnTo>
                <a:lnTo>
                  <a:pt x="36" y="451"/>
                </a:lnTo>
                <a:lnTo>
                  <a:pt x="38" y="445"/>
                </a:lnTo>
                <a:lnTo>
                  <a:pt x="38" y="445"/>
                </a:lnTo>
                <a:lnTo>
                  <a:pt x="46" y="439"/>
                </a:lnTo>
                <a:lnTo>
                  <a:pt x="53" y="434"/>
                </a:lnTo>
                <a:lnTo>
                  <a:pt x="60" y="430"/>
                </a:lnTo>
                <a:lnTo>
                  <a:pt x="115" y="430"/>
                </a:lnTo>
                <a:lnTo>
                  <a:pt x="124" y="436"/>
                </a:lnTo>
                <a:lnTo>
                  <a:pt x="139" y="430"/>
                </a:lnTo>
                <a:lnTo>
                  <a:pt x="205" y="426"/>
                </a:lnTo>
                <a:close/>
                <a:moveTo>
                  <a:pt x="678" y="408"/>
                </a:moveTo>
                <a:lnTo>
                  <a:pt x="782" y="408"/>
                </a:lnTo>
                <a:lnTo>
                  <a:pt x="794" y="400"/>
                </a:lnTo>
                <a:lnTo>
                  <a:pt x="867" y="400"/>
                </a:lnTo>
                <a:lnTo>
                  <a:pt x="876" y="402"/>
                </a:lnTo>
                <a:lnTo>
                  <a:pt x="884" y="414"/>
                </a:lnTo>
                <a:lnTo>
                  <a:pt x="884" y="487"/>
                </a:lnTo>
                <a:lnTo>
                  <a:pt x="884" y="487"/>
                </a:lnTo>
                <a:lnTo>
                  <a:pt x="884" y="489"/>
                </a:lnTo>
                <a:lnTo>
                  <a:pt x="880" y="490"/>
                </a:lnTo>
                <a:lnTo>
                  <a:pt x="869" y="491"/>
                </a:lnTo>
                <a:lnTo>
                  <a:pt x="855" y="491"/>
                </a:lnTo>
                <a:lnTo>
                  <a:pt x="838" y="491"/>
                </a:lnTo>
                <a:lnTo>
                  <a:pt x="805" y="489"/>
                </a:lnTo>
                <a:lnTo>
                  <a:pt x="790" y="487"/>
                </a:lnTo>
                <a:lnTo>
                  <a:pt x="782" y="481"/>
                </a:lnTo>
                <a:lnTo>
                  <a:pt x="772" y="493"/>
                </a:lnTo>
                <a:lnTo>
                  <a:pt x="690" y="493"/>
                </a:lnTo>
                <a:lnTo>
                  <a:pt x="678" y="485"/>
                </a:lnTo>
                <a:lnTo>
                  <a:pt x="672" y="420"/>
                </a:lnTo>
                <a:lnTo>
                  <a:pt x="678" y="408"/>
                </a:lnTo>
                <a:close/>
              </a:path>
            </a:pathLst>
          </a:custGeom>
          <a:gradFill flip="none" rotWithShape="1">
            <a:gsLst>
              <a:gs pos="0">
                <a:schemeClr val="tx1"/>
              </a:gs>
              <a:gs pos="100000">
                <a:schemeClr val="bg1">
                  <a:lumMod val="65000"/>
                </a:scheme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1AA77A1B-D06F-4926-972E-011E2D90378B}"/>
              </a:ext>
            </a:extLst>
          </p:cNvPr>
          <p:cNvSpPr>
            <a:spLocks noEditPoints="1"/>
          </p:cNvSpPr>
          <p:nvPr/>
        </p:nvSpPr>
        <p:spPr bwMode="auto">
          <a:xfrm>
            <a:off x="6037317" y="1213974"/>
            <a:ext cx="1627134" cy="808215"/>
          </a:xfrm>
          <a:custGeom>
            <a:avLst/>
            <a:gdLst>
              <a:gd name="T0" fmla="*/ 91 w 1216"/>
              <a:gd name="T1" fmla="*/ 474 h 604"/>
              <a:gd name="T2" fmla="*/ 109 w 1216"/>
              <a:gd name="T3" fmla="*/ 484 h 604"/>
              <a:gd name="T4" fmla="*/ 131 w 1216"/>
              <a:gd name="T5" fmla="*/ 491 h 604"/>
              <a:gd name="T6" fmla="*/ 156 w 1216"/>
              <a:gd name="T7" fmla="*/ 517 h 604"/>
              <a:gd name="T8" fmla="*/ 190 w 1216"/>
              <a:gd name="T9" fmla="*/ 572 h 604"/>
              <a:gd name="T10" fmla="*/ 231 w 1216"/>
              <a:gd name="T11" fmla="*/ 579 h 604"/>
              <a:gd name="T12" fmla="*/ 282 w 1216"/>
              <a:gd name="T13" fmla="*/ 539 h 604"/>
              <a:gd name="T14" fmla="*/ 573 w 1216"/>
              <a:gd name="T15" fmla="*/ 531 h 604"/>
              <a:gd name="T16" fmla="*/ 592 w 1216"/>
              <a:gd name="T17" fmla="*/ 578 h 604"/>
              <a:gd name="T18" fmla="*/ 633 w 1216"/>
              <a:gd name="T19" fmla="*/ 603 h 604"/>
              <a:gd name="T20" fmla="*/ 695 w 1216"/>
              <a:gd name="T21" fmla="*/ 586 h 604"/>
              <a:gd name="T22" fmla="*/ 721 w 1216"/>
              <a:gd name="T23" fmla="*/ 525 h 604"/>
              <a:gd name="T24" fmla="*/ 1027 w 1216"/>
              <a:gd name="T25" fmla="*/ 522 h 604"/>
              <a:gd name="T26" fmla="*/ 1053 w 1216"/>
              <a:gd name="T27" fmla="*/ 544 h 604"/>
              <a:gd name="T28" fmla="*/ 1116 w 1216"/>
              <a:gd name="T29" fmla="*/ 539 h 604"/>
              <a:gd name="T30" fmla="*/ 1141 w 1216"/>
              <a:gd name="T31" fmla="*/ 513 h 604"/>
              <a:gd name="T32" fmla="*/ 1167 w 1216"/>
              <a:gd name="T33" fmla="*/ 445 h 604"/>
              <a:gd name="T34" fmla="*/ 1210 w 1216"/>
              <a:gd name="T35" fmla="*/ 430 h 604"/>
              <a:gd name="T36" fmla="*/ 1215 w 1216"/>
              <a:gd name="T37" fmla="*/ 398 h 604"/>
              <a:gd name="T38" fmla="*/ 1214 w 1216"/>
              <a:gd name="T39" fmla="*/ 341 h 604"/>
              <a:gd name="T40" fmla="*/ 1188 w 1216"/>
              <a:gd name="T41" fmla="*/ 331 h 604"/>
              <a:gd name="T42" fmla="*/ 1177 w 1216"/>
              <a:gd name="T43" fmla="*/ 304 h 604"/>
              <a:gd name="T44" fmla="*/ 1163 w 1216"/>
              <a:gd name="T45" fmla="*/ 293 h 604"/>
              <a:gd name="T46" fmla="*/ 1137 w 1216"/>
              <a:gd name="T47" fmla="*/ 248 h 604"/>
              <a:gd name="T48" fmla="*/ 1152 w 1216"/>
              <a:gd name="T49" fmla="*/ 238 h 604"/>
              <a:gd name="T50" fmla="*/ 1146 w 1216"/>
              <a:gd name="T51" fmla="*/ 218 h 604"/>
              <a:gd name="T52" fmla="*/ 1116 w 1216"/>
              <a:gd name="T53" fmla="*/ 228 h 604"/>
              <a:gd name="T54" fmla="*/ 1013 w 1216"/>
              <a:gd name="T55" fmla="*/ 241 h 604"/>
              <a:gd name="T56" fmla="*/ 910 w 1216"/>
              <a:gd name="T57" fmla="*/ 83 h 604"/>
              <a:gd name="T58" fmla="*/ 821 w 1216"/>
              <a:gd name="T59" fmla="*/ 76 h 604"/>
              <a:gd name="T60" fmla="*/ 799 w 1216"/>
              <a:gd name="T61" fmla="*/ 33 h 604"/>
              <a:gd name="T62" fmla="*/ 781 w 1216"/>
              <a:gd name="T63" fmla="*/ 52 h 604"/>
              <a:gd name="T64" fmla="*/ 588 w 1216"/>
              <a:gd name="T65" fmla="*/ 40 h 604"/>
              <a:gd name="T66" fmla="*/ 493 w 1216"/>
              <a:gd name="T67" fmla="*/ 2 h 604"/>
              <a:gd name="T68" fmla="*/ 464 w 1216"/>
              <a:gd name="T69" fmla="*/ 18 h 604"/>
              <a:gd name="T70" fmla="*/ 400 w 1216"/>
              <a:gd name="T71" fmla="*/ 35 h 604"/>
              <a:gd name="T72" fmla="*/ 251 w 1216"/>
              <a:gd name="T73" fmla="*/ 113 h 604"/>
              <a:gd name="T74" fmla="*/ 70 w 1216"/>
              <a:gd name="T75" fmla="*/ 211 h 604"/>
              <a:gd name="T76" fmla="*/ 34 w 1216"/>
              <a:gd name="T77" fmla="*/ 244 h 604"/>
              <a:gd name="T78" fmla="*/ 16 w 1216"/>
              <a:gd name="T79" fmla="*/ 319 h 604"/>
              <a:gd name="T80" fmla="*/ 0 w 1216"/>
              <a:gd name="T81" fmla="*/ 356 h 604"/>
              <a:gd name="T82" fmla="*/ 1 w 1216"/>
              <a:gd name="T83" fmla="*/ 401 h 604"/>
              <a:gd name="T84" fmla="*/ 12 w 1216"/>
              <a:gd name="T85" fmla="*/ 448 h 604"/>
              <a:gd name="T86" fmla="*/ 107 w 1216"/>
              <a:gd name="T87" fmla="*/ 274 h 604"/>
              <a:gd name="T88" fmla="*/ 33 w 1216"/>
              <a:gd name="T89" fmla="*/ 339 h 604"/>
              <a:gd name="T90" fmla="*/ 23 w 1216"/>
              <a:gd name="T91" fmla="*/ 319 h 604"/>
              <a:gd name="T92" fmla="*/ 42 w 1216"/>
              <a:gd name="T93" fmla="*/ 268 h 604"/>
              <a:gd name="T94" fmla="*/ 424 w 1216"/>
              <a:gd name="T95" fmla="*/ 303 h 604"/>
              <a:gd name="T96" fmla="*/ 505 w 1216"/>
              <a:gd name="T97" fmla="*/ 298 h 604"/>
              <a:gd name="T98" fmla="*/ 510 w 1216"/>
              <a:gd name="T99" fmla="*/ 337 h 604"/>
              <a:gd name="T100" fmla="*/ 483 w 1216"/>
              <a:gd name="T101" fmla="*/ 381 h 604"/>
              <a:gd name="T102" fmla="*/ 309 w 1216"/>
              <a:gd name="T103" fmla="*/ 366 h 604"/>
              <a:gd name="T104" fmla="*/ 446 w 1216"/>
              <a:gd name="T105" fmla="*/ 67 h 604"/>
              <a:gd name="T106" fmla="*/ 603 w 1216"/>
              <a:gd name="T107" fmla="*/ 86 h 604"/>
              <a:gd name="T108" fmla="*/ 610 w 1216"/>
              <a:gd name="T109" fmla="*/ 190 h 604"/>
              <a:gd name="T110" fmla="*/ 600 w 1216"/>
              <a:gd name="T111" fmla="*/ 216 h 604"/>
              <a:gd name="T112" fmla="*/ 215 w 1216"/>
              <a:gd name="T113" fmla="*/ 195 h 604"/>
              <a:gd name="T114" fmla="*/ 706 w 1216"/>
              <a:gd name="T115" fmla="*/ 246 h 604"/>
              <a:gd name="T116" fmla="*/ 895 w 1216"/>
              <a:gd name="T117" fmla="*/ 109 h 604"/>
              <a:gd name="T118" fmla="*/ 905 w 1216"/>
              <a:gd name="T119" fmla="*/ 108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16" h="604">
                <a:moveTo>
                  <a:pt x="71" y="464"/>
                </a:moveTo>
                <a:lnTo>
                  <a:pt x="71" y="464"/>
                </a:lnTo>
                <a:lnTo>
                  <a:pt x="81" y="468"/>
                </a:lnTo>
                <a:lnTo>
                  <a:pt x="87" y="470"/>
                </a:lnTo>
                <a:lnTo>
                  <a:pt x="90" y="471"/>
                </a:lnTo>
                <a:lnTo>
                  <a:pt x="91" y="474"/>
                </a:lnTo>
                <a:lnTo>
                  <a:pt x="91" y="474"/>
                </a:lnTo>
                <a:lnTo>
                  <a:pt x="92" y="477"/>
                </a:lnTo>
                <a:lnTo>
                  <a:pt x="96" y="480"/>
                </a:lnTo>
                <a:lnTo>
                  <a:pt x="101" y="484"/>
                </a:lnTo>
                <a:lnTo>
                  <a:pt x="101" y="484"/>
                </a:lnTo>
                <a:lnTo>
                  <a:pt x="109" y="484"/>
                </a:lnTo>
                <a:lnTo>
                  <a:pt x="115" y="485"/>
                </a:lnTo>
                <a:lnTo>
                  <a:pt x="121" y="489"/>
                </a:lnTo>
                <a:lnTo>
                  <a:pt x="121" y="489"/>
                </a:lnTo>
                <a:lnTo>
                  <a:pt x="125" y="490"/>
                </a:lnTo>
                <a:lnTo>
                  <a:pt x="128" y="490"/>
                </a:lnTo>
                <a:lnTo>
                  <a:pt x="131" y="491"/>
                </a:lnTo>
                <a:lnTo>
                  <a:pt x="136" y="497"/>
                </a:lnTo>
                <a:lnTo>
                  <a:pt x="136" y="497"/>
                </a:lnTo>
                <a:lnTo>
                  <a:pt x="143" y="506"/>
                </a:lnTo>
                <a:lnTo>
                  <a:pt x="149" y="512"/>
                </a:lnTo>
                <a:lnTo>
                  <a:pt x="156" y="517"/>
                </a:lnTo>
                <a:lnTo>
                  <a:pt x="156" y="517"/>
                </a:lnTo>
                <a:lnTo>
                  <a:pt x="159" y="527"/>
                </a:lnTo>
                <a:lnTo>
                  <a:pt x="164" y="537"/>
                </a:lnTo>
                <a:lnTo>
                  <a:pt x="170" y="549"/>
                </a:lnTo>
                <a:lnTo>
                  <a:pt x="179" y="560"/>
                </a:lnTo>
                <a:lnTo>
                  <a:pt x="184" y="567"/>
                </a:lnTo>
                <a:lnTo>
                  <a:pt x="190" y="572"/>
                </a:lnTo>
                <a:lnTo>
                  <a:pt x="198" y="575"/>
                </a:lnTo>
                <a:lnTo>
                  <a:pt x="205" y="578"/>
                </a:lnTo>
                <a:lnTo>
                  <a:pt x="213" y="580"/>
                </a:lnTo>
                <a:lnTo>
                  <a:pt x="221" y="580"/>
                </a:lnTo>
                <a:lnTo>
                  <a:pt x="221" y="580"/>
                </a:lnTo>
                <a:lnTo>
                  <a:pt x="231" y="579"/>
                </a:lnTo>
                <a:lnTo>
                  <a:pt x="240" y="577"/>
                </a:lnTo>
                <a:lnTo>
                  <a:pt x="247" y="573"/>
                </a:lnTo>
                <a:lnTo>
                  <a:pt x="256" y="568"/>
                </a:lnTo>
                <a:lnTo>
                  <a:pt x="263" y="562"/>
                </a:lnTo>
                <a:lnTo>
                  <a:pt x="270" y="554"/>
                </a:lnTo>
                <a:lnTo>
                  <a:pt x="282" y="539"/>
                </a:lnTo>
                <a:lnTo>
                  <a:pt x="292" y="526"/>
                </a:lnTo>
                <a:lnTo>
                  <a:pt x="298" y="512"/>
                </a:lnTo>
                <a:lnTo>
                  <a:pt x="304" y="500"/>
                </a:lnTo>
                <a:lnTo>
                  <a:pt x="403" y="508"/>
                </a:lnTo>
                <a:lnTo>
                  <a:pt x="444" y="522"/>
                </a:lnTo>
                <a:lnTo>
                  <a:pt x="573" y="531"/>
                </a:lnTo>
                <a:lnTo>
                  <a:pt x="573" y="531"/>
                </a:lnTo>
                <a:lnTo>
                  <a:pt x="574" y="538"/>
                </a:lnTo>
                <a:lnTo>
                  <a:pt x="577" y="546"/>
                </a:lnTo>
                <a:lnTo>
                  <a:pt x="581" y="556"/>
                </a:lnTo>
                <a:lnTo>
                  <a:pt x="586" y="567"/>
                </a:lnTo>
                <a:lnTo>
                  <a:pt x="592" y="578"/>
                </a:lnTo>
                <a:lnTo>
                  <a:pt x="599" y="586"/>
                </a:lnTo>
                <a:lnTo>
                  <a:pt x="604" y="590"/>
                </a:lnTo>
                <a:lnTo>
                  <a:pt x="609" y="594"/>
                </a:lnTo>
                <a:lnTo>
                  <a:pt x="609" y="594"/>
                </a:lnTo>
                <a:lnTo>
                  <a:pt x="620" y="599"/>
                </a:lnTo>
                <a:lnTo>
                  <a:pt x="633" y="603"/>
                </a:lnTo>
                <a:lnTo>
                  <a:pt x="645" y="604"/>
                </a:lnTo>
                <a:lnTo>
                  <a:pt x="659" y="604"/>
                </a:lnTo>
                <a:lnTo>
                  <a:pt x="670" y="601"/>
                </a:lnTo>
                <a:lnTo>
                  <a:pt x="681" y="598"/>
                </a:lnTo>
                <a:lnTo>
                  <a:pt x="691" y="591"/>
                </a:lnTo>
                <a:lnTo>
                  <a:pt x="695" y="586"/>
                </a:lnTo>
                <a:lnTo>
                  <a:pt x="698" y="583"/>
                </a:lnTo>
                <a:lnTo>
                  <a:pt x="698" y="583"/>
                </a:lnTo>
                <a:lnTo>
                  <a:pt x="703" y="573"/>
                </a:lnTo>
                <a:lnTo>
                  <a:pt x="708" y="562"/>
                </a:lnTo>
                <a:lnTo>
                  <a:pt x="716" y="541"/>
                </a:lnTo>
                <a:lnTo>
                  <a:pt x="721" y="525"/>
                </a:lnTo>
                <a:lnTo>
                  <a:pt x="722" y="517"/>
                </a:lnTo>
                <a:lnTo>
                  <a:pt x="1013" y="489"/>
                </a:lnTo>
                <a:lnTo>
                  <a:pt x="1013" y="489"/>
                </a:lnTo>
                <a:lnTo>
                  <a:pt x="1016" y="495"/>
                </a:lnTo>
                <a:lnTo>
                  <a:pt x="1022" y="512"/>
                </a:lnTo>
                <a:lnTo>
                  <a:pt x="1027" y="522"/>
                </a:lnTo>
                <a:lnTo>
                  <a:pt x="1032" y="531"/>
                </a:lnTo>
                <a:lnTo>
                  <a:pt x="1038" y="537"/>
                </a:lnTo>
                <a:lnTo>
                  <a:pt x="1042" y="541"/>
                </a:lnTo>
                <a:lnTo>
                  <a:pt x="1044" y="542"/>
                </a:lnTo>
                <a:lnTo>
                  <a:pt x="1044" y="542"/>
                </a:lnTo>
                <a:lnTo>
                  <a:pt x="1053" y="544"/>
                </a:lnTo>
                <a:lnTo>
                  <a:pt x="1061" y="546"/>
                </a:lnTo>
                <a:lnTo>
                  <a:pt x="1072" y="547"/>
                </a:lnTo>
                <a:lnTo>
                  <a:pt x="1084" y="546"/>
                </a:lnTo>
                <a:lnTo>
                  <a:pt x="1095" y="544"/>
                </a:lnTo>
                <a:lnTo>
                  <a:pt x="1106" y="542"/>
                </a:lnTo>
                <a:lnTo>
                  <a:pt x="1116" y="539"/>
                </a:lnTo>
                <a:lnTo>
                  <a:pt x="1123" y="536"/>
                </a:lnTo>
                <a:lnTo>
                  <a:pt x="1123" y="536"/>
                </a:lnTo>
                <a:lnTo>
                  <a:pt x="1131" y="532"/>
                </a:lnTo>
                <a:lnTo>
                  <a:pt x="1134" y="527"/>
                </a:lnTo>
                <a:lnTo>
                  <a:pt x="1138" y="521"/>
                </a:lnTo>
                <a:lnTo>
                  <a:pt x="1141" y="513"/>
                </a:lnTo>
                <a:lnTo>
                  <a:pt x="1146" y="499"/>
                </a:lnTo>
                <a:lnTo>
                  <a:pt x="1152" y="481"/>
                </a:lnTo>
                <a:lnTo>
                  <a:pt x="1152" y="481"/>
                </a:lnTo>
                <a:lnTo>
                  <a:pt x="1163" y="454"/>
                </a:lnTo>
                <a:lnTo>
                  <a:pt x="1167" y="445"/>
                </a:lnTo>
                <a:lnTo>
                  <a:pt x="1167" y="445"/>
                </a:lnTo>
                <a:lnTo>
                  <a:pt x="1173" y="444"/>
                </a:lnTo>
                <a:lnTo>
                  <a:pt x="1188" y="442"/>
                </a:lnTo>
                <a:lnTo>
                  <a:pt x="1203" y="437"/>
                </a:lnTo>
                <a:lnTo>
                  <a:pt x="1208" y="433"/>
                </a:lnTo>
                <a:lnTo>
                  <a:pt x="1210" y="430"/>
                </a:lnTo>
                <a:lnTo>
                  <a:pt x="1210" y="430"/>
                </a:lnTo>
                <a:lnTo>
                  <a:pt x="1213" y="427"/>
                </a:lnTo>
                <a:lnTo>
                  <a:pt x="1214" y="424"/>
                </a:lnTo>
                <a:lnTo>
                  <a:pt x="1215" y="422"/>
                </a:lnTo>
                <a:lnTo>
                  <a:pt x="1215" y="415"/>
                </a:lnTo>
                <a:lnTo>
                  <a:pt x="1215" y="415"/>
                </a:lnTo>
                <a:lnTo>
                  <a:pt x="1215" y="398"/>
                </a:lnTo>
                <a:lnTo>
                  <a:pt x="1216" y="375"/>
                </a:lnTo>
                <a:lnTo>
                  <a:pt x="1216" y="352"/>
                </a:lnTo>
                <a:lnTo>
                  <a:pt x="1215" y="345"/>
                </a:lnTo>
                <a:lnTo>
                  <a:pt x="1214" y="342"/>
                </a:lnTo>
                <a:lnTo>
                  <a:pt x="1214" y="341"/>
                </a:lnTo>
                <a:lnTo>
                  <a:pt x="1214" y="341"/>
                </a:lnTo>
                <a:lnTo>
                  <a:pt x="1209" y="339"/>
                </a:lnTo>
                <a:lnTo>
                  <a:pt x="1203" y="336"/>
                </a:lnTo>
                <a:lnTo>
                  <a:pt x="1203" y="336"/>
                </a:lnTo>
                <a:lnTo>
                  <a:pt x="1198" y="334"/>
                </a:lnTo>
                <a:lnTo>
                  <a:pt x="1194" y="332"/>
                </a:lnTo>
                <a:lnTo>
                  <a:pt x="1188" y="331"/>
                </a:lnTo>
                <a:lnTo>
                  <a:pt x="1188" y="331"/>
                </a:lnTo>
                <a:lnTo>
                  <a:pt x="1184" y="323"/>
                </a:lnTo>
                <a:lnTo>
                  <a:pt x="1180" y="315"/>
                </a:lnTo>
                <a:lnTo>
                  <a:pt x="1178" y="306"/>
                </a:lnTo>
                <a:lnTo>
                  <a:pt x="1178" y="306"/>
                </a:lnTo>
                <a:lnTo>
                  <a:pt x="1177" y="304"/>
                </a:lnTo>
                <a:lnTo>
                  <a:pt x="1178" y="301"/>
                </a:lnTo>
                <a:lnTo>
                  <a:pt x="1178" y="299"/>
                </a:lnTo>
                <a:lnTo>
                  <a:pt x="1178" y="299"/>
                </a:lnTo>
                <a:lnTo>
                  <a:pt x="1173" y="297"/>
                </a:lnTo>
                <a:lnTo>
                  <a:pt x="1173" y="297"/>
                </a:lnTo>
                <a:lnTo>
                  <a:pt x="1163" y="293"/>
                </a:lnTo>
                <a:lnTo>
                  <a:pt x="1163" y="293"/>
                </a:lnTo>
                <a:lnTo>
                  <a:pt x="1152" y="278"/>
                </a:lnTo>
                <a:lnTo>
                  <a:pt x="1142" y="273"/>
                </a:lnTo>
                <a:lnTo>
                  <a:pt x="1117" y="268"/>
                </a:lnTo>
                <a:lnTo>
                  <a:pt x="1137" y="248"/>
                </a:lnTo>
                <a:lnTo>
                  <a:pt x="1137" y="248"/>
                </a:lnTo>
                <a:lnTo>
                  <a:pt x="1138" y="248"/>
                </a:lnTo>
                <a:lnTo>
                  <a:pt x="1143" y="247"/>
                </a:lnTo>
                <a:lnTo>
                  <a:pt x="1148" y="244"/>
                </a:lnTo>
                <a:lnTo>
                  <a:pt x="1149" y="242"/>
                </a:lnTo>
                <a:lnTo>
                  <a:pt x="1152" y="238"/>
                </a:lnTo>
                <a:lnTo>
                  <a:pt x="1152" y="238"/>
                </a:lnTo>
                <a:lnTo>
                  <a:pt x="1153" y="231"/>
                </a:lnTo>
                <a:lnTo>
                  <a:pt x="1154" y="226"/>
                </a:lnTo>
                <a:lnTo>
                  <a:pt x="1154" y="223"/>
                </a:lnTo>
                <a:lnTo>
                  <a:pt x="1153" y="221"/>
                </a:lnTo>
                <a:lnTo>
                  <a:pt x="1146" y="218"/>
                </a:lnTo>
                <a:lnTo>
                  <a:pt x="1146" y="218"/>
                </a:lnTo>
                <a:lnTo>
                  <a:pt x="1141" y="217"/>
                </a:lnTo>
                <a:lnTo>
                  <a:pt x="1136" y="217"/>
                </a:lnTo>
                <a:lnTo>
                  <a:pt x="1126" y="220"/>
                </a:lnTo>
                <a:lnTo>
                  <a:pt x="1118" y="223"/>
                </a:lnTo>
                <a:lnTo>
                  <a:pt x="1117" y="226"/>
                </a:lnTo>
                <a:lnTo>
                  <a:pt x="1116" y="228"/>
                </a:lnTo>
                <a:lnTo>
                  <a:pt x="1116" y="228"/>
                </a:lnTo>
                <a:lnTo>
                  <a:pt x="1117" y="238"/>
                </a:lnTo>
                <a:lnTo>
                  <a:pt x="1117" y="243"/>
                </a:lnTo>
                <a:lnTo>
                  <a:pt x="1127" y="248"/>
                </a:lnTo>
                <a:lnTo>
                  <a:pt x="1107" y="268"/>
                </a:lnTo>
                <a:lnTo>
                  <a:pt x="1013" y="241"/>
                </a:lnTo>
                <a:lnTo>
                  <a:pt x="1013" y="241"/>
                </a:lnTo>
                <a:lnTo>
                  <a:pt x="963" y="164"/>
                </a:lnTo>
                <a:lnTo>
                  <a:pt x="929" y="109"/>
                </a:lnTo>
                <a:lnTo>
                  <a:pt x="916" y="92"/>
                </a:lnTo>
                <a:lnTo>
                  <a:pt x="910" y="83"/>
                </a:lnTo>
                <a:lnTo>
                  <a:pt x="910" y="83"/>
                </a:lnTo>
                <a:lnTo>
                  <a:pt x="905" y="82"/>
                </a:lnTo>
                <a:lnTo>
                  <a:pt x="898" y="81"/>
                </a:lnTo>
                <a:lnTo>
                  <a:pt x="885" y="80"/>
                </a:lnTo>
                <a:lnTo>
                  <a:pt x="885" y="80"/>
                </a:lnTo>
                <a:lnTo>
                  <a:pt x="851" y="77"/>
                </a:lnTo>
                <a:lnTo>
                  <a:pt x="821" y="76"/>
                </a:lnTo>
                <a:lnTo>
                  <a:pt x="825" y="36"/>
                </a:lnTo>
                <a:lnTo>
                  <a:pt x="825" y="36"/>
                </a:lnTo>
                <a:lnTo>
                  <a:pt x="805" y="31"/>
                </a:lnTo>
                <a:lnTo>
                  <a:pt x="805" y="31"/>
                </a:lnTo>
                <a:lnTo>
                  <a:pt x="802" y="31"/>
                </a:lnTo>
                <a:lnTo>
                  <a:pt x="799" y="33"/>
                </a:lnTo>
                <a:lnTo>
                  <a:pt x="790" y="36"/>
                </a:lnTo>
                <a:lnTo>
                  <a:pt x="784" y="41"/>
                </a:lnTo>
                <a:lnTo>
                  <a:pt x="781" y="44"/>
                </a:lnTo>
                <a:lnTo>
                  <a:pt x="781" y="46"/>
                </a:lnTo>
                <a:lnTo>
                  <a:pt x="781" y="46"/>
                </a:lnTo>
                <a:lnTo>
                  <a:pt x="781" y="52"/>
                </a:lnTo>
                <a:lnTo>
                  <a:pt x="784" y="59"/>
                </a:lnTo>
                <a:lnTo>
                  <a:pt x="786" y="66"/>
                </a:lnTo>
                <a:lnTo>
                  <a:pt x="697" y="57"/>
                </a:lnTo>
                <a:lnTo>
                  <a:pt x="691" y="4"/>
                </a:lnTo>
                <a:lnTo>
                  <a:pt x="602" y="0"/>
                </a:lnTo>
                <a:lnTo>
                  <a:pt x="588" y="40"/>
                </a:lnTo>
                <a:lnTo>
                  <a:pt x="499" y="31"/>
                </a:lnTo>
                <a:lnTo>
                  <a:pt x="499" y="31"/>
                </a:lnTo>
                <a:lnTo>
                  <a:pt x="498" y="16"/>
                </a:lnTo>
                <a:lnTo>
                  <a:pt x="496" y="7"/>
                </a:lnTo>
                <a:lnTo>
                  <a:pt x="495" y="3"/>
                </a:lnTo>
                <a:lnTo>
                  <a:pt x="493" y="2"/>
                </a:lnTo>
                <a:lnTo>
                  <a:pt x="493" y="2"/>
                </a:lnTo>
                <a:lnTo>
                  <a:pt x="486" y="3"/>
                </a:lnTo>
                <a:lnTo>
                  <a:pt x="477" y="7"/>
                </a:lnTo>
                <a:lnTo>
                  <a:pt x="468" y="11"/>
                </a:lnTo>
                <a:lnTo>
                  <a:pt x="465" y="14"/>
                </a:lnTo>
                <a:lnTo>
                  <a:pt x="464" y="18"/>
                </a:lnTo>
                <a:lnTo>
                  <a:pt x="464" y="18"/>
                </a:lnTo>
                <a:lnTo>
                  <a:pt x="465" y="24"/>
                </a:lnTo>
                <a:lnTo>
                  <a:pt x="469" y="30"/>
                </a:lnTo>
                <a:lnTo>
                  <a:pt x="474" y="38"/>
                </a:lnTo>
                <a:lnTo>
                  <a:pt x="474" y="38"/>
                </a:lnTo>
                <a:lnTo>
                  <a:pt x="400" y="35"/>
                </a:lnTo>
                <a:lnTo>
                  <a:pt x="348" y="34"/>
                </a:lnTo>
                <a:lnTo>
                  <a:pt x="320" y="35"/>
                </a:lnTo>
                <a:lnTo>
                  <a:pt x="320" y="35"/>
                </a:lnTo>
                <a:lnTo>
                  <a:pt x="313" y="41"/>
                </a:lnTo>
                <a:lnTo>
                  <a:pt x="297" y="60"/>
                </a:lnTo>
                <a:lnTo>
                  <a:pt x="251" y="113"/>
                </a:lnTo>
                <a:lnTo>
                  <a:pt x="185" y="190"/>
                </a:lnTo>
                <a:lnTo>
                  <a:pt x="185" y="190"/>
                </a:lnTo>
                <a:lnTo>
                  <a:pt x="164" y="192"/>
                </a:lnTo>
                <a:lnTo>
                  <a:pt x="118" y="200"/>
                </a:lnTo>
                <a:lnTo>
                  <a:pt x="94" y="205"/>
                </a:lnTo>
                <a:lnTo>
                  <a:pt x="70" y="211"/>
                </a:lnTo>
                <a:lnTo>
                  <a:pt x="60" y="215"/>
                </a:lnTo>
                <a:lnTo>
                  <a:pt x="52" y="218"/>
                </a:lnTo>
                <a:lnTo>
                  <a:pt x="47" y="222"/>
                </a:lnTo>
                <a:lnTo>
                  <a:pt x="43" y="227"/>
                </a:lnTo>
                <a:lnTo>
                  <a:pt x="43" y="227"/>
                </a:lnTo>
                <a:lnTo>
                  <a:pt x="34" y="244"/>
                </a:lnTo>
                <a:lnTo>
                  <a:pt x="29" y="261"/>
                </a:lnTo>
                <a:lnTo>
                  <a:pt x="26" y="275"/>
                </a:lnTo>
                <a:lnTo>
                  <a:pt x="23" y="287"/>
                </a:lnTo>
                <a:lnTo>
                  <a:pt x="23" y="287"/>
                </a:lnTo>
                <a:lnTo>
                  <a:pt x="21" y="300"/>
                </a:lnTo>
                <a:lnTo>
                  <a:pt x="16" y="319"/>
                </a:lnTo>
                <a:lnTo>
                  <a:pt x="9" y="341"/>
                </a:lnTo>
                <a:lnTo>
                  <a:pt x="9" y="341"/>
                </a:lnTo>
                <a:lnTo>
                  <a:pt x="8" y="342"/>
                </a:lnTo>
                <a:lnTo>
                  <a:pt x="6" y="345"/>
                </a:lnTo>
                <a:lnTo>
                  <a:pt x="2" y="349"/>
                </a:lnTo>
                <a:lnTo>
                  <a:pt x="0" y="356"/>
                </a:lnTo>
                <a:lnTo>
                  <a:pt x="0" y="356"/>
                </a:lnTo>
                <a:lnTo>
                  <a:pt x="0" y="367"/>
                </a:lnTo>
                <a:lnTo>
                  <a:pt x="1" y="381"/>
                </a:lnTo>
                <a:lnTo>
                  <a:pt x="1" y="393"/>
                </a:lnTo>
                <a:lnTo>
                  <a:pt x="1" y="401"/>
                </a:lnTo>
                <a:lnTo>
                  <a:pt x="1" y="401"/>
                </a:lnTo>
                <a:lnTo>
                  <a:pt x="1" y="408"/>
                </a:lnTo>
                <a:lnTo>
                  <a:pt x="2" y="420"/>
                </a:lnTo>
                <a:lnTo>
                  <a:pt x="6" y="440"/>
                </a:lnTo>
                <a:lnTo>
                  <a:pt x="6" y="440"/>
                </a:lnTo>
                <a:lnTo>
                  <a:pt x="8" y="445"/>
                </a:lnTo>
                <a:lnTo>
                  <a:pt x="12" y="448"/>
                </a:lnTo>
                <a:lnTo>
                  <a:pt x="17" y="450"/>
                </a:lnTo>
                <a:lnTo>
                  <a:pt x="32" y="455"/>
                </a:lnTo>
                <a:lnTo>
                  <a:pt x="71" y="464"/>
                </a:lnTo>
                <a:close/>
                <a:moveTo>
                  <a:pt x="43" y="267"/>
                </a:moveTo>
                <a:lnTo>
                  <a:pt x="43" y="267"/>
                </a:lnTo>
                <a:lnTo>
                  <a:pt x="107" y="274"/>
                </a:lnTo>
                <a:lnTo>
                  <a:pt x="169" y="282"/>
                </a:lnTo>
                <a:lnTo>
                  <a:pt x="168" y="354"/>
                </a:lnTo>
                <a:lnTo>
                  <a:pt x="168" y="354"/>
                </a:lnTo>
                <a:lnTo>
                  <a:pt x="100" y="346"/>
                </a:lnTo>
                <a:lnTo>
                  <a:pt x="52" y="341"/>
                </a:lnTo>
                <a:lnTo>
                  <a:pt x="33" y="339"/>
                </a:lnTo>
                <a:lnTo>
                  <a:pt x="24" y="336"/>
                </a:lnTo>
                <a:lnTo>
                  <a:pt x="24" y="336"/>
                </a:lnTo>
                <a:lnTo>
                  <a:pt x="22" y="334"/>
                </a:lnTo>
                <a:lnTo>
                  <a:pt x="21" y="329"/>
                </a:lnTo>
                <a:lnTo>
                  <a:pt x="22" y="325"/>
                </a:lnTo>
                <a:lnTo>
                  <a:pt x="23" y="319"/>
                </a:lnTo>
                <a:lnTo>
                  <a:pt x="27" y="310"/>
                </a:lnTo>
                <a:lnTo>
                  <a:pt x="29" y="306"/>
                </a:lnTo>
                <a:lnTo>
                  <a:pt x="29" y="306"/>
                </a:lnTo>
                <a:lnTo>
                  <a:pt x="35" y="285"/>
                </a:lnTo>
                <a:lnTo>
                  <a:pt x="39" y="272"/>
                </a:lnTo>
                <a:lnTo>
                  <a:pt x="42" y="268"/>
                </a:lnTo>
                <a:lnTo>
                  <a:pt x="43" y="267"/>
                </a:lnTo>
                <a:lnTo>
                  <a:pt x="43" y="267"/>
                </a:lnTo>
                <a:close/>
                <a:moveTo>
                  <a:pt x="308" y="292"/>
                </a:moveTo>
                <a:lnTo>
                  <a:pt x="308" y="292"/>
                </a:lnTo>
                <a:lnTo>
                  <a:pt x="375" y="299"/>
                </a:lnTo>
                <a:lnTo>
                  <a:pt x="424" y="303"/>
                </a:lnTo>
                <a:lnTo>
                  <a:pt x="443" y="304"/>
                </a:lnTo>
                <a:lnTo>
                  <a:pt x="454" y="304"/>
                </a:lnTo>
                <a:lnTo>
                  <a:pt x="454" y="304"/>
                </a:lnTo>
                <a:lnTo>
                  <a:pt x="485" y="300"/>
                </a:lnTo>
                <a:lnTo>
                  <a:pt x="500" y="298"/>
                </a:lnTo>
                <a:lnTo>
                  <a:pt x="505" y="298"/>
                </a:lnTo>
                <a:lnTo>
                  <a:pt x="509" y="298"/>
                </a:lnTo>
                <a:lnTo>
                  <a:pt x="509" y="298"/>
                </a:lnTo>
                <a:lnTo>
                  <a:pt x="510" y="299"/>
                </a:lnTo>
                <a:lnTo>
                  <a:pt x="511" y="303"/>
                </a:lnTo>
                <a:lnTo>
                  <a:pt x="511" y="311"/>
                </a:lnTo>
                <a:lnTo>
                  <a:pt x="510" y="337"/>
                </a:lnTo>
                <a:lnTo>
                  <a:pt x="508" y="363"/>
                </a:lnTo>
                <a:lnTo>
                  <a:pt x="505" y="377"/>
                </a:lnTo>
                <a:lnTo>
                  <a:pt x="505" y="377"/>
                </a:lnTo>
                <a:lnTo>
                  <a:pt x="503" y="378"/>
                </a:lnTo>
                <a:lnTo>
                  <a:pt x="498" y="380"/>
                </a:lnTo>
                <a:lnTo>
                  <a:pt x="483" y="381"/>
                </a:lnTo>
                <a:lnTo>
                  <a:pt x="457" y="383"/>
                </a:lnTo>
                <a:lnTo>
                  <a:pt x="457" y="383"/>
                </a:lnTo>
                <a:lnTo>
                  <a:pt x="448" y="383"/>
                </a:lnTo>
                <a:lnTo>
                  <a:pt x="431" y="381"/>
                </a:lnTo>
                <a:lnTo>
                  <a:pt x="380" y="375"/>
                </a:lnTo>
                <a:lnTo>
                  <a:pt x="309" y="366"/>
                </a:lnTo>
                <a:lnTo>
                  <a:pt x="308" y="292"/>
                </a:lnTo>
                <a:close/>
                <a:moveTo>
                  <a:pt x="319" y="70"/>
                </a:moveTo>
                <a:lnTo>
                  <a:pt x="319" y="70"/>
                </a:lnTo>
                <a:lnTo>
                  <a:pt x="353" y="67"/>
                </a:lnTo>
                <a:lnTo>
                  <a:pt x="394" y="66"/>
                </a:lnTo>
                <a:lnTo>
                  <a:pt x="446" y="67"/>
                </a:lnTo>
                <a:lnTo>
                  <a:pt x="446" y="67"/>
                </a:lnTo>
                <a:lnTo>
                  <a:pt x="474" y="68"/>
                </a:lnTo>
                <a:lnTo>
                  <a:pt x="503" y="71"/>
                </a:lnTo>
                <a:lnTo>
                  <a:pt x="553" y="77"/>
                </a:lnTo>
                <a:lnTo>
                  <a:pt x="592" y="83"/>
                </a:lnTo>
                <a:lnTo>
                  <a:pt x="603" y="86"/>
                </a:lnTo>
                <a:lnTo>
                  <a:pt x="609" y="90"/>
                </a:lnTo>
                <a:lnTo>
                  <a:pt x="609" y="90"/>
                </a:lnTo>
                <a:lnTo>
                  <a:pt x="610" y="96"/>
                </a:lnTo>
                <a:lnTo>
                  <a:pt x="612" y="109"/>
                </a:lnTo>
                <a:lnTo>
                  <a:pt x="612" y="149"/>
                </a:lnTo>
                <a:lnTo>
                  <a:pt x="610" y="190"/>
                </a:lnTo>
                <a:lnTo>
                  <a:pt x="609" y="205"/>
                </a:lnTo>
                <a:lnTo>
                  <a:pt x="608" y="210"/>
                </a:lnTo>
                <a:lnTo>
                  <a:pt x="607" y="212"/>
                </a:lnTo>
                <a:lnTo>
                  <a:pt x="607" y="212"/>
                </a:lnTo>
                <a:lnTo>
                  <a:pt x="604" y="215"/>
                </a:lnTo>
                <a:lnTo>
                  <a:pt x="600" y="216"/>
                </a:lnTo>
                <a:lnTo>
                  <a:pt x="588" y="218"/>
                </a:lnTo>
                <a:lnTo>
                  <a:pt x="573" y="221"/>
                </a:lnTo>
                <a:lnTo>
                  <a:pt x="557" y="222"/>
                </a:lnTo>
                <a:lnTo>
                  <a:pt x="526" y="223"/>
                </a:lnTo>
                <a:lnTo>
                  <a:pt x="512" y="223"/>
                </a:lnTo>
                <a:lnTo>
                  <a:pt x="215" y="195"/>
                </a:lnTo>
                <a:lnTo>
                  <a:pt x="319" y="70"/>
                </a:lnTo>
                <a:close/>
                <a:moveTo>
                  <a:pt x="706" y="246"/>
                </a:moveTo>
                <a:lnTo>
                  <a:pt x="708" y="112"/>
                </a:lnTo>
                <a:lnTo>
                  <a:pt x="827" y="111"/>
                </a:lnTo>
                <a:lnTo>
                  <a:pt x="849" y="243"/>
                </a:lnTo>
                <a:lnTo>
                  <a:pt x="706" y="246"/>
                </a:lnTo>
                <a:close/>
                <a:moveTo>
                  <a:pt x="847" y="109"/>
                </a:moveTo>
                <a:lnTo>
                  <a:pt x="847" y="109"/>
                </a:lnTo>
                <a:lnTo>
                  <a:pt x="871" y="108"/>
                </a:lnTo>
                <a:lnTo>
                  <a:pt x="887" y="108"/>
                </a:lnTo>
                <a:lnTo>
                  <a:pt x="893" y="108"/>
                </a:lnTo>
                <a:lnTo>
                  <a:pt x="895" y="109"/>
                </a:lnTo>
                <a:lnTo>
                  <a:pt x="895" y="109"/>
                </a:lnTo>
                <a:lnTo>
                  <a:pt x="898" y="109"/>
                </a:lnTo>
                <a:lnTo>
                  <a:pt x="900" y="109"/>
                </a:lnTo>
                <a:lnTo>
                  <a:pt x="903" y="108"/>
                </a:lnTo>
                <a:lnTo>
                  <a:pt x="905" y="108"/>
                </a:lnTo>
                <a:lnTo>
                  <a:pt x="905" y="108"/>
                </a:lnTo>
                <a:lnTo>
                  <a:pt x="921" y="132"/>
                </a:lnTo>
                <a:lnTo>
                  <a:pt x="954" y="178"/>
                </a:lnTo>
                <a:lnTo>
                  <a:pt x="998" y="246"/>
                </a:lnTo>
                <a:lnTo>
                  <a:pt x="869" y="243"/>
                </a:lnTo>
                <a:lnTo>
                  <a:pt x="847" y="109"/>
                </a:lnTo>
                <a:close/>
              </a:path>
            </a:pathLst>
          </a:custGeom>
          <a:gradFill flip="none" rotWithShape="1">
            <a:gsLst>
              <a:gs pos="0">
                <a:schemeClr val="tx1"/>
              </a:gs>
              <a:gs pos="100000">
                <a:schemeClr val="bg1">
                  <a:lumMod val="65000"/>
                </a:scheme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5">
            <a:extLst>
              <a:ext uri="{FF2B5EF4-FFF2-40B4-BE49-F238E27FC236}">
                <a16:creationId xmlns:a16="http://schemas.microsoft.com/office/drawing/2014/main" id="{1D28F6CB-0B8C-40CC-89DE-EA1AD36F78A1}"/>
              </a:ext>
            </a:extLst>
          </p:cNvPr>
          <p:cNvSpPr>
            <a:spLocks noEditPoints="1"/>
          </p:cNvSpPr>
          <p:nvPr/>
        </p:nvSpPr>
        <p:spPr bwMode="auto">
          <a:xfrm>
            <a:off x="7899883" y="1164891"/>
            <a:ext cx="1616773" cy="1096910"/>
          </a:xfrm>
          <a:custGeom>
            <a:avLst/>
            <a:gdLst>
              <a:gd name="T0" fmla="*/ 726 w 1866"/>
              <a:gd name="T1" fmla="*/ 4 h 1266"/>
              <a:gd name="T2" fmla="*/ 625 w 1866"/>
              <a:gd name="T3" fmla="*/ 4 h 1266"/>
              <a:gd name="T4" fmla="*/ 583 w 1866"/>
              <a:gd name="T5" fmla="*/ 55 h 1266"/>
              <a:gd name="T6" fmla="*/ 307 w 1866"/>
              <a:gd name="T7" fmla="*/ 70 h 1266"/>
              <a:gd name="T8" fmla="*/ 203 w 1866"/>
              <a:gd name="T9" fmla="*/ 102 h 1266"/>
              <a:gd name="T10" fmla="*/ 76 w 1866"/>
              <a:gd name="T11" fmla="*/ 300 h 1266"/>
              <a:gd name="T12" fmla="*/ 22 w 1866"/>
              <a:gd name="T13" fmla="*/ 346 h 1266"/>
              <a:gd name="T14" fmla="*/ 2 w 1866"/>
              <a:gd name="T15" fmla="*/ 451 h 1266"/>
              <a:gd name="T16" fmla="*/ 3 w 1866"/>
              <a:gd name="T17" fmla="*/ 483 h 1266"/>
              <a:gd name="T18" fmla="*/ 81 w 1866"/>
              <a:gd name="T19" fmla="*/ 587 h 1266"/>
              <a:gd name="T20" fmla="*/ 89 w 1866"/>
              <a:gd name="T21" fmla="*/ 739 h 1266"/>
              <a:gd name="T22" fmla="*/ 139 w 1866"/>
              <a:gd name="T23" fmla="*/ 801 h 1266"/>
              <a:gd name="T24" fmla="*/ 206 w 1866"/>
              <a:gd name="T25" fmla="*/ 763 h 1266"/>
              <a:gd name="T26" fmla="*/ 466 w 1866"/>
              <a:gd name="T27" fmla="*/ 957 h 1266"/>
              <a:gd name="T28" fmla="*/ 503 w 1866"/>
              <a:gd name="T29" fmla="*/ 1170 h 1266"/>
              <a:gd name="T30" fmla="*/ 560 w 1866"/>
              <a:gd name="T31" fmla="*/ 1248 h 1266"/>
              <a:gd name="T32" fmla="*/ 614 w 1866"/>
              <a:gd name="T33" fmla="*/ 1266 h 1266"/>
              <a:gd name="T34" fmla="*/ 706 w 1866"/>
              <a:gd name="T35" fmla="*/ 1218 h 1266"/>
              <a:gd name="T36" fmla="*/ 761 w 1866"/>
              <a:gd name="T37" fmla="*/ 1116 h 1266"/>
              <a:gd name="T38" fmla="*/ 1123 w 1866"/>
              <a:gd name="T39" fmla="*/ 1053 h 1266"/>
              <a:gd name="T40" fmla="*/ 1303 w 1866"/>
              <a:gd name="T41" fmla="*/ 1032 h 1266"/>
              <a:gd name="T42" fmla="*/ 1567 w 1866"/>
              <a:gd name="T43" fmla="*/ 1059 h 1266"/>
              <a:gd name="T44" fmla="*/ 1622 w 1866"/>
              <a:gd name="T45" fmla="*/ 967 h 1266"/>
              <a:gd name="T46" fmla="*/ 1659 w 1866"/>
              <a:gd name="T47" fmla="*/ 961 h 1266"/>
              <a:gd name="T48" fmla="*/ 1858 w 1866"/>
              <a:gd name="T49" fmla="*/ 852 h 1266"/>
              <a:gd name="T50" fmla="*/ 1841 w 1866"/>
              <a:gd name="T51" fmla="*/ 810 h 1266"/>
              <a:gd name="T52" fmla="*/ 1839 w 1866"/>
              <a:gd name="T53" fmla="*/ 595 h 1266"/>
              <a:gd name="T54" fmla="*/ 1684 w 1866"/>
              <a:gd name="T55" fmla="*/ 426 h 1266"/>
              <a:gd name="T56" fmla="*/ 1680 w 1866"/>
              <a:gd name="T57" fmla="*/ 392 h 1266"/>
              <a:gd name="T58" fmla="*/ 1629 w 1866"/>
              <a:gd name="T59" fmla="*/ 406 h 1266"/>
              <a:gd name="T60" fmla="*/ 1629 w 1866"/>
              <a:gd name="T61" fmla="*/ 459 h 1266"/>
              <a:gd name="T62" fmla="*/ 1307 w 1866"/>
              <a:gd name="T63" fmla="*/ 392 h 1266"/>
              <a:gd name="T64" fmla="*/ 1113 w 1866"/>
              <a:gd name="T65" fmla="*/ 103 h 1266"/>
              <a:gd name="T66" fmla="*/ 881 w 1866"/>
              <a:gd name="T67" fmla="*/ 69 h 1266"/>
              <a:gd name="T68" fmla="*/ 581 w 1866"/>
              <a:gd name="T69" fmla="*/ 109 h 1266"/>
              <a:gd name="T70" fmla="*/ 938 w 1866"/>
              <a:gd name="T71" fmla="*/ 103 h 1266"/>
              <a:gd name="T72" fmla="*/ 1164 w 1866"/>
              <a:gd name="T73" fmla="*/ 344 h 1266"/>
              <a:gd name="T74" fmla="*/ 980 w 1866"/>
              <a:gd name="T75" fmla="*/ 366 h 1266"/>
              <a:gd name="T76" fmla="*/ 895 w 1866"/>
              <a:gd name="T77" fmla="*/ 365 h 1266"/>
              <a:gd name="T78" fmla="*/ 503 w 1866"/>
              <a:gd name="T79" fmla="*/ 369 h 1266"/>
              <a:gd name="T80" fmla="*/ 484 w 1866"/>
              <a:gd name="T81" fmla="*/ 311 h 1266"/>
              <a:gd name="T82" fmla="*/ 409 w 1866"/>
              <a:gd name="T83" fmla="*/ 149 h 1266"/>
              <a:gd name="T84" fmla="*/ 405 w 1866"/>
              <a:gd name="T85" fmla="*/ 379 h 1266"/>
              <a:gd name="T86" fmla="*/ 246 w 1866"/>
              <a:gd name="T87" fmla="*/ 132 h 1266"/>
              <a:gd name="T88" fmla="*/ 682 w 1866"/>
              <a:gd name="T89" fmla="*/ 726 h 1266"/>
              <a:gd name="T90" fmla="*/ 981 w 1866"/>
              <a:gd name="T91" fmla="*/ 706 h 1266"/>
              <a:gd name="T92" fmla="*/ 1015 w 1866"/>
              <a:gd name="T93" fmla="*/ 740 h 1266"/>
              <a:gd name="T94" fmla="*/ 990 w 1866"/>
              <a:gd name="T95" fmla="*/ 842 h 1266"/>
              <a:gd name="T96" fmla="*/ 928 w 1866"/>
              <a:gd name="T97" fmla="*/ 867 h 1266"/>
              <a:gd name="T98" fmla="*/ 883 w 1866"/>
              <a:gd name="T99" fmla="*/ 852 h 1266"/>
              <a:gd name="T100" fmla="*/ 864 w 1866"/>
              <a:gd name="T101" fmla="*/ 784 h 1266"/>
              <a:gd name="T102" fmla="*/ 920 w 1866"/>
              <a:gd name="T103" fmla="*/ 709 h 1266"/>
              <a:gd name="T104" fmla="*/ 1787 w 1866"/>
              <a:gd name="T105" fmla="*/ 634 h 1266"/>
              <a:gd name="T106" fmla="*/ 1809 w 1866"/>
              <a:gd name="T107" fmla="*/ 670 h 1266"/>
              <a:gd name="T108" fmla="*/ 1778 w 1866"/>
              <a:gd name="T109" fmla="*/ 755 h 1266"/>
              <a:gd name="T110" fmla="*/ 1743 w 1866"/>
              <a:gd name="T111" fmla="*/ 770 h 1266"/>
              <a:gd name="T112" fmla="*/ 1729 w 1866"/>
              <a:gd name="T113" fmla="*/ 711 h 1266"/>
              <a:gd name="T114" fmla="*/ 1769 w 1866"/>
              <a:gd name="T115" fmla="*/ 638 h 1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866" h="1266">
                <a:moveTo>
                  <a:pt x="736" y="58"/>
                </a:moveTo>
                <a:lnTo>
                  <a:pt x="736" y="58"/>
                </a:lnTo>
                <a:lnTo>
                  <a:pt x="734" y="33"/>
                </a:lnTo>
                <a:lnTo>
                  <a:pt x="731" y="15"/>
                </a:lnTo>
                <a:lnTo>
                  <a:pt x="728" y="8"/>
                </a:lnTo>
                <a:lnTo>
                  <a:pt x="726" y="4"/>
                </a:lnTo>
                <a:lnTo>
                  <a:pt x="726" y="4"/>
                </a:lnTo>
                <a:lnTo>
                  <a:pt x="719" y="3"/>
                </a:lnTo>
                <a:lnTo>
                  <a:pt x="706" y="1"/>
                </a:lnTo>
                <a:lnTo>
                  <a:pt x="673" y="0"/>
                </a:lnTo>
                <a:lnTo>
                  <a:pt x="642" y="1"/>
                </a:lnTo>
                <a:lnTo>
                  <a:pt x="630" y="3"/>
                </a:lnTo>
                <a:lnTo>
                  <a:pt x="626" y="4"/>
                </a:lnTo>
                <a:lnTo>
                  <a:pt x="625" y="4"/>
                </a:lnTo>
                <a:lnTo>
                  <a:pt x="625" y="4"/>
                </a:lnTo>
                <a:lnTo>
                  <a:pt x="623" y="9"/>
                </a:lnTo>
                <a:lnTo>
                  <a:pt x="621" y="15"/>
                </a:lnTo>
                <a:lnTo>
                  <a:pt x="617" y="32"/>
                </a:lnTo>
                <a:lnTo>
                  <a:pt x="615" y="55"/>
                </a:lnTo>
                <a:lnTo>
                  <a:pt x="615" y="55"/>
                </a:lnTo>
                <a:lnTo>
                  <a:pt x="583" y="55"/>
                </a:lnTo>
                <a:lnTo>
                  <a:pt x="509" y="56"/>
                </a:lnTo>
                <a:lnTo>
                  <a:pt x="465" y="56"/>
                </a:lnTo>
                <a:lnTo>
                  <a:pt x="419" y="58"/>
                </a:lnTo>
                <a:lnTo>
                  <a:pt x="375" y="61"/>
                </a:lnTo>
                <a:lnTo>
                  <a:pt x="338" y="65"/>
                </a:lnTo>
                <a:lnTo>
                  <a:pt x="338" y="65"/>
                </a:lnTo>
                <a:lnTo>
                  <a:pt x="307" y="70"/>
                </a:lnTo>
                <a:lnTo>
                  <a:pt x="281" y="75"/>
                </a:lnTo>
                <a:lnTo>
                  <a:pt x="258" y="80"/>
                </a:lnTo>
                <a:lnTo>
                  <a:pt x="240" y="85"/>
                </a:lnTo>
                <a:lnTo>
                  <a:pt x="225" y="90"/>
                </a:lnTo>
                <a:lnTo>
                  <a:pt x="214" y="95"/>
                </a:lnTo>
                <a:lnTo>
                  <a:pt x="207" y="99"/>
                </a:lnTo>
                <a:lnTo>
                  <a:pt x="203" y="102"/>
                </a:lnTo>
                <a:lnTo>
                  <a:pt x="203" y="102"/>
                </a:lnTo>
                <a:lnTo>
                  <a:pt x="197" y="112"/>
                </a:lnTo>
                <a:lnTo>
                  <a:pt x="185" y="133"/>
                </a:lnTo>
                <a:lnTo>
                  <a:pt x="155" y="197"/>
                </a:lnTo>
                <a:lnTo>
                  <a:pt x="111" y="287"/>
                </a:lnTo>
                <a:lnTo>
                  <a:pt x="111" y="287"/>
                </a:lnTo>
                <a:lnTo>
                  <a:pt x="76" y="300"/>
                </a:lnTo>
                <a:lnTo>
                  <a:pt x="50" y="309"/>
                </a:lnTo>
                <a:lnTo>
                  <a:pt x="41" y="313"/>
                </a:lnTo>
                <a:lnTo>
                  <a:pt x="38" y="314"/>
                </a:lnTo>
                <a:lnTo>
                  <a:pt x="38" y="314"/>
                </a:lnTo>
                <a:lnTo>
                  <a:pt x="34" y="320"/>
                </a:lnTo>
                <a:lnTo>
                  <a:pt x="29" y="332"/>
                </a:lnTo>
                <a:lnTo>
                  <a:pt x="22" y="346"/>
                </a:lnTo>
                <a:lnTo>
                  <a:pt x="21" y="353"/>
                </a:lnTo>
                <a:lnTo>
                  <a:pt x="21" y="361"/>
                </a:lnTo>
                <a:lnTo>
                  <a:pt x="21" y="446"/>
                </a:lnTo>
                <a:lnTo>
                  <a:pt x="21" y="446"/>
                </a:lnTo>
                <a:lnTo>
                  <a:pt x="11" y="447"/>
                </a:lnTo>
                <a:lnTo>
                  <a:pt x="5" y="450"/>
                </a:lnTo>
                <a:lnTo>
                  <a:pt x="2" y="451"/>
                </a:lnTo>
                <a:lnTo>
                  <a:pt x="1" y="453"/>
                </a:lnTo>
                <a:lnTo>
                  <a:pt x="1" y="453"/>
                </a:lnTo>
                <a:lnTo>
                  <a:pt x="0" y="459"/>
                </a:lnTo>
                <a:lnTo>
                  <a:pt x="0" y="469"/>
                </a:lnTo>
                <a:lnTo>
                  <a:pt x="2" y="478"/>
                </a:lnTo>
                <a:lnTo>
                  <a:pt x="2" y="482"/>
                </a:lnTo>
                <a:lnTo>
                  <a:pt x="3" y="483"/>
                </a:lnTo>
                <a:lnTo>
                  <a:pt x="3" y="483"/>
                </a:lnTo>
                <a:lnTo>
                  <a:pt x="8" y="486"/>
                </a:lnTo>
                <a:lnTo>
                  <a:pt x="15" y="492"/>
                </a:lnTo>
                <a:lnTo>
                  <a:pt x="24" y="500"/>
                </a:lnTo>
                <a:lnTo>
                  <a:pt x="61" y="567"/>
                </a:lnTo>
                <a:lnTo>
                  <a:pt x="81" y="587"/>
                </a:lnTo>
                <a:lnTo>
                  <a:pt x="81" y="587"/>
                </a:lnTo>
                <a:lnTo>
                  <a:pt x="78" y="613"/>
                </a:lnTo>
                <a:lnTo>
                  <a:pt x="78" y="639"/>
                </a:lnTo>
                <a:lnTo>
                  <a:pt x="78" y="671"/>
                </a:lnTo>
                <a:lnTo>
                  <a:pt x="80" y="688"/>
                </a:lnTo>
                <a:lnTo>
                  <a:pt x="81" y="706"/>
                </a:lnTo>
                <a:lnTo>
                  <a:pt x="83" y="722"/>
                </a:lnTo>
                <a:lnTo>
                  <a:pt x="89" y="739"/>
                </a:lnTo>
                <a:lnTo>
                  <a:pt x="94" y="754"/>
                </a:lnTo>
                <a:lnTo>
                  <a:pt x="100" y="768"/>
                </a:lnTo>
                <a:lnTo>
                  <a:pt x="109" y="779"/>
                </a:lnTo>
                <a:lnTo>
                  <a:pt x="119" y="789"/>
                </a:lnTo>
                <a:lnTo>
                  <a:pt x="119" y="789"/>
                </a:lnTo>
                <a:lnTo>
                  <a:pt x="129" y="797"/>
                </a:lnTo>
                <a:lnTo>
                  <a:pt x="139" y="801"/>
                </a:lnTo>
                <a:lnTo>
                  <a:pt x="150" y="801"/>
                </a:lnTo>
                <a:lnTo>
                  <a:pt x="160" y="800"/>
                </a:lnTo>
                <a:lnTo>
                  <a:pt x="169" y="797"/>
                </a:lnTo>
                <a:lnTo>
                  <a:pt x="178" y="792"/>
                </a:lnTo>
                <a:lnTo>
                  <a:pt x="185" y="786"/>
                </a:lnTo>
                <a:lnTo>
                  <a:pt x="193" y="778"/>
                </a:lnTo>
                <a:lnTo>
                  <a:pt x="206" y="763"/>
                </a:lnTo>
                <a:lnTo>
                  <a:pt x="214" y="747"/>
                </a:lnTo>
                <a:lnTo>
                  <a:pt x="223" y="732"/>
                </a:lnTo>
                <a:lnTo>
                  <a:pt x="436" y="898"/>
                </a:lnTo>
                <a:lnTo>
                  <a:pt x="466" y="914"/>
                </a:lnTo>
                <a:lnTo>
                  <a:pt x="466" y="914"/>
                </a:lnTo>
                <a:lnTo>
                  <a:pt x="466" y="925"/>
                </a:lnTo>
                <a:lnTo>
                  <a:pt x="466" y="957"/>
                </a:lnTo>
                <a:lnTo>
                  <a:pt x="469" y="1003"/>
                </a:lnTo>
                <a:lnTo>
                  <a:pt x="471" y="1030"/>
                </a:lnTo>
                <a:lnTo>
                  <a:pt x="475" y="1058"/>
                </a:lnTo>
                <a:lnTo>
                  <a:pt x="480" y="1086"/>
                </a:lnTo>
                <a:lnTo>
                  <a:pt x="486" y="1115"/>
                </a:lnTo>
                <a:lnTo>
                  <a:pt x="494" y="1143"/>
                </a:lnTo>
                <a:lnTo>
                  <a:pt x="503" y="1170"/>
                </a:lnTo>
                <a:lnTo>
                  <a:pt x="514" y="1194"/>
                </a:lnTo>
                <a:lnTo>
                  <a:pt x="521" y="1205"/>
                </a:lnTo>
                <a:lnTo>
                  <a:pt x="527" y="1215"/>
                </a:lnTo>
                <a:lnTo>
                  <a:pt x="535" y="1226"/>
                </a:lnTo>
                <a:lnTo>
                  <a:pt x="542" y="1233"/>
                </a:lnTo>
                <a:lnTo>
                  <a:pt x="551" y="1241"/>
                </a:lnTo>
                <a:lnTo>
                  <a:pt x="560" y="1248"/>
                </a:lnTo>
                <a:lnTo>
                  <a:pt x="560" y="1248"/>
                </a:lnTo>
                <a:lnTo>
                  <a:pt x="570" y="1253"/>
                </a:lnTo>
                <a:lnTo>
                  <a:pt x="579" y="1257"/>
                </a:lnTo>
                <a:lnTo>
                  <a:pt x="588" y="1261"/>
                </a:lnTo>
                <a:lnTo>
                  <a:pt x="597" y="1264"/>
                </a:lnTo>
                <a:lnTo>
                  <a:pt x="605" y="1265"/>
                </a:lnTo>
                <a:lnTo>
                  <a:pt x="614" y="1266"/>
                </a:lnTo>
                <a:lnTo>
                  <a:pt x="630" y="1265"/>
                </a:lnTo>
                <a:lnTo>
                  <a:pt x="645" y="1262"/>
                </a:lnTo>
                <a:lnTo>
                  <a:pt x="659" y="1256"/>
                </a:lnTo>
                <a:lnTo>
                  <a:pt x="672" y="1248"/>
                </a:lnTo>
                <a:lnTo>
                  <a:pt x="685" y="1239"/>
                </a:lnTo>
                <a:lnTo>
                  <a:pt x="696" y="1229"/>
                </a:lnTo>
                <a:lnTo>
                  <a:pt x="706" y="1218"/>
                </a:lnTo>
                <a:lnTo>
                  <a:pt x="717" y="1205"/>
                </a:lnTo>
                <a:lnTo>
                  <a:pt x="726" y="1194"/>
                </a:lnTo>
                <a:lnTo>
                  <a:pt x="739" y="1170"/>
                </a:lnTo>
                <a:lnTo>
                  <a:pt x="750" y="1151"/>
                </a:lnTo>
                <a:lnTo>
                  <a:pt x="750" y="1151"/>
                </a:lnTo>
                <a:lnTo>
                  <a:pt x="756" y="1133"/>
                </a:lnTo>
                <a:lnTo>
                  <a:pt x="761" y="1116"/>
                </a:lnTo>
                <a:lnTo>
                  <a:pt x="765" y="1100"/>
                </a:lnTo>
                <a:lnTo>
                  <a:pt x="767" y="1084"/>
                </a:lnTo>
                <a:lnTo>
                  <a:pt x="770" y="1062"/>
                </a:lnTo>
                <a:lnTo>
                  <a:pt x="770" y="1053"/>
                </a:lnTo>
                <a:lnTo>
                  <a:pt x="770" y="1053"/>
                </a:lnTo>
                <a:lnTo>
                  <a:pt x="915" y="1053"/>
                </a:lnTo>
                <a:lnTo>
                  <a:pt x="1123" y="1053"/>
                </a:lnTo>
                <a:lnTo>
                  <a:pt x="1123" y="1053"/>
                </a:lnTo>
                <a:lnTo>
                  <a:pt x="1155" y="1051"/>
                </a:lnTo>
                <a:lnTo>
                  <a:pt x="1187" y="1049"/>
                </a:lnTo>
                <a:lnTo>
                  <a:pt x="1216" y="1045"/>
                </a:lnTo>
                <a:lnTo>
                  <a:pt x="1244" y="1042"/>
                </a:lnTo>
                <a:lnTo>
                  <a:pt x="1286" y="1035"/>
                </a:lnTo>
                <a:lnTo>
                  <a:pt x="1303" y="1032"/>
                </a:lnTo>
                <a:lnTo>
                  <a:pt x="1289" y="1124"/>
                </a:lnTo>
                <a:lnTo>
                  <a:pt x="1296" y="1130"/>
                </a:lnTo>
                <a:lnTo>
                  <a:pt x="1549" y="1103"/>
                </a:lnTo>
                <a:lnTo>
                  <a:pt x="1556" y="1089"/>
                </a:lnTo>
                <a:lnTo>
                  <a:pt x="1560" y="1063"/>
                </a:lnTo>
                <a:lnTo>
                  <a:pt x="1560" y="1063"/>
                </a:lnTo>
                <a:lnTo>
                  <a:pt x="1567" y="1059"/>
                </a:lnTo>
                <a:lnTo>
                  <a:pt x="1576" y="1054"/>
                </a:lnTo>
                <a:lnTo>
                  <a:pt x="1586" y="1046"/>
                </a:lnTo>
                <a:lnTo>
                  <a:pt x="1586" y="1046"/>
                </a:lnTo>
                <a:lnTo>
                  <a:pt x="1591" y="1039"/>
                </a:lnTo>
                <a:lnTo>
                  <a:pt x="1599" y="1026"/>
                </a:lnTo>
                <a:lnTo>
                  <a:pt x="1612" y="995"/>
                </a:lnTo>
                <a:lnTo>
                  <a:pt x="1622" y="967"/>
                </a:lnTo>
                <a:lnTo>
                  <a:pt x="1627" y="955"/>
                </a:lnTo>
                <a:lnTo>
                  <a:pt x="1627" y="955"/>
                </a:lnTo>
                <a:lnTo>
                  <a:pt x="1636" y="957"/>
                </a:lnTo>
                <a:lnTo>
                  <a:pt x="1645" y="960"/>
                </a:lnTo>
                <a:lnTo>
                  <a:pt x="1654" y="961"/>
                </a:lnTo>
                <a:lnTo>
                  <a:pt x="1654" y="961"/>
                </a:lnTo>
                <a:lnTo>
                  <a:pt x="1659" y="961"/>
                </a:lnTo>
                <a:lnTo>
                  <a:pt x="1664" y="960"/>
                </a:lnTo>
                <a:lnTo>
                  <a:pt x="1677" y="953"/>
                </a:lnTo>
                <a:lnTo>
                  <a:pt x="1690" y="945"/>
                </a:lnTo>
                <a:lnTo>
                  <a:pt x="1711" y="898"/>
                </a:lnTo>
                <a:lnTo>
                  <a:pt x="1849" y="867"/>
                </a:lnTo>
                <a:lnTo>
                  <a:pt x="1849" y="867"/>
                </a:lnTo>
                <a:lnTo>
                  <a:pt x="1858" y="852"/>
                </a:lnTo>
                <a:lnTo>
                  <a:pt x="1863" y="842"/>
                </a:lnTo>
                <a:lnTo>
                  <a:pt x="1866" y="836"/>
                </a:lnTo>
                <a:lnTo>
                  <a:pt x="1866" y="834"/>
                </a:lnTo>
                <a:lnTo>
                  <a:pt x="1866" y="834"/>
                </a:lnTo>
                <a:lnTo>
                  <a:pt x="1863" y="830"/>
                </a:lnTo>
                <a:lnTo>
                  <a:pt x="1857" y="824"/>
                </a:lnTo>
                <a:lnTo>
                  <a:pt x="1841" y="810"/>
                </a:lnTo>
                <a:lnTo>
                  <a:pt x="1815" y="789"/>
                </a:lnTo>
                <a:lnTo>
                  <a:pt x="1815" y="789"/>
                </a:lnTo>
                <a:lnTo>
                  <a:pt x="1828" y="707"/>
                </a:lnTo>
                <a:lnTo>
                  <a:pt x="1842" y="611"/>
                </a:lnTo>
                <a:lnTo>
                  <a:pt x="1842" y="611"/>
                </a:lnTo>
                <a:lnTo>
                  <a:pt x="1842" y="604"/>
                </a:lnTo>
                <a:lnTo>
                  <a:pt x="1839" y="595"/>
                </a:lnTo>
                <a:lnTo>
                  <a:pt x="1835" y="586"/>
                </a:lnTo>
                <a:lnTo>
                  <a:pt x="1830" y="576"/>
                </a:lnTo>
                <a:lnTo>
                  <a:pt x="1820" y="561"/>
                </a:lnTo>
                <a:lnTo>
                  <a:pt x="1815" y="554"/>
                </a:lnTo>
                <a:lnTo>
                  <a:pt x="1701" y="510"/>
                </a:lnTo>
                <a:lnTo>
                  <a:pt x="1694" y="446"/>
                </a:lnTo>
                <a:lnTo>
                  <a:pt x="1684" y="426"/>
                </a:lnTo>
                <a:lnTo>
                  <a:pt x="1684" y="426"/>
                </a:lnTo>
                <a:lnTo>
                  <a:pt x="1685" y="411"/>
                </a:lnTo>
                <a:lnTo>
                  <a:pt x="1685" y="399"/>
                </a:lnTo>
                <a:lnTo>
                  <a:pt x="1684" y="394"/>
                </a:lnTo>
                <a:lnTo>
                  <a:pt x="1684" y="392"/>
                </a:lnTo>
                <a:lnTo>
                  <a:pt x="1684" y="392"/>
                </a:lnTo>
                <a:lnTo>
                  <a:pt x="1680" y="392"/>
                </a:lnTo>
                <a:lnTo>
                  <a:pt x="1675" y="390"/>
                </a:lnTo>
                <a:lnTo>
                  <a:pt x="1659" y="392"/>
                </a:lnTo>
                <a:lnTo>
                  <a:pt x="1642" y="393"/>
                </a:lnTo>
                <a:lnTo>
                  <a:pt x="1633" y="395"/>
                </a:lnTo>
                <a:lnTo>
                  <a:pt x="1633" y="395"/>
                </a:lnTo>
                <a:lnTo>
                  <a:pt x="1632" y="399"/>
                </a:lnTo>
                <a:lnTo>
                  <a:pt x="1629" y="406"/>
                </a:lnTo>
                <a:lnTo>
                  <a:pt x="1627" y="427"/>
                </a:lnTo>
                <a:lnTo>
                  <a:pt x="1627" y="439"/>
                </a:lnTo>
                <a:lnTo>
                  <a:pt x="1627" y="449"/>
                </a:lnTo>
                <a:lnTo>
                  <a:pt x="1627" y="456"/>
                </a:lnTo>
                <a:lnTo>
                  <a:pt x="1628" y="458"/>
                </a:lnTo>
                <a:lnTo>
                  <a:pt x="1629" y="459"/>
                </a:lnTo>
                <a:lnTo>
                  <a:pt x="1629" y="459"/>
                </a:lnTo>
                <a:lnTo>
                  <a:pt x="1640" y="460"/>
                </a:lnTo>
                <a:lnTo>
                  <a:pt x="1652" y="460"/>
                </a:lnTo>
                <a:lnTo>
                  <a:pt x="1670" y="459"/>
                </a:lnTo>
                <a:lnTo>
                  <a:pt x="1674" y="473"/>
                </a:lnTo>
                <a:lnTo>
                  <a:pt x="1674" y="483"/>
                </a:lnTo>
                <a:lnTo>
                  <a:pt x="1640" y="487"/>
                </a:lnTo>
                <a:lnTo>
                  <a:pt x="1307" y="392"/>
                </a:lnTo>
                <a:lnTo>
                  <a:pt x="1307" y="392"/>
                </a:lnTo>
                <a:lnTo>
                  <a:pt x="1216" y="253"/>
                </a:lnTo>
                <a:lnTo>
                  <a:pt x="1151" y="155"/>
                </a:lnTo>
                <a:lnTo>
                  <a:pt x="1129" y="121"/>
                </a:lnTo>
                <a:lnTo>
                  <a:pt x="1117" y="105"/>
                </a:lnTo>
                <a:lnTo>
                  <a:pt x="1117" y="105"/>
                </a:lnTo>
                <a:lnTo>
                  <a:pt x="1113" y="103"/>
                </a:lnTo>
                <a:lnTo>
                  <a:pt x="1107" y="100"/>
                </a:lnTo>
                <a:lnTo>
                  <a:pt x="1087" y="95"/>
                </a:lnTo>
                <a:lnTo>
                  <a:pt x="1057" y="90"/>
                </a:lnTo>
                <a:lnTo>
                  <a:pt x="1023" y="85"/>
                </a:lnTo>
                <a:lnTo>
                  <a:pt x="948" y="75"/>
                </a:lnTo>
                <a:lnTo>
                  <a:pt x="881" y="69"/>
                </a:lnTo>
                <a:lnTo>
                  <a:pt x="881" y="69"/>
                </a:lnTo>
                <a:lnTo>
                  <a:pt x="780" y="61"/>
                </a:lnTo>
                <a:lnTo>
                  <a:pt x="736" y="58"/>
                </a:lnTo>
                <a:lnTo>
                  <a:pt x="736" y="58"/>
                </a:lnTo>
                <a:close/>
                <a:moveTo>
                  <a:pt x="483" y="119"/>
                </a:moveTo>
                <a:lnTo>
                  <a:pt x="483" y="119"/>
                </a:lnTo>
                <a:lnTo>
                  <a:pt x="509" y="116"/>
                </a:lnTo>
                <a:lnTo>
                  <a:pt x="581" y="109"/>
                </a:lnTo>
                <a:lnTo>
                  <a:pt x="629" y="105"/>
                </a:lnTo>
                <a:lnTo>
                  <a:pt x="685" y="102"/>
                </a:lnTo>
                <a:lnTo>
                  <a:pt x="747" y="99"/>
                </a:lnTo>
                <a:lnTo>
                  <a:pt x="813" y="99"/>
                </a:lnTo>
                <a:lnTo>
                  <a:pt x="813" y="99"/>
                </a:lnTo>
                <a:lnTo>
                  <a:pt x="878" y="100"/>
                </a:lnTo>
                <a:lnTo>
                  <a:pt x="938" y="103"/>
                </a:lnTo>
                <a:lnTo>
                  <a:pt x="990" y="107"/>
                </a:lnTo>
                <a:lnTo>
                  <a:pt x="1034" y="112"/>
                </a:lnTo>
                <a:lnTo>
                  <a:pt x="1071" y="117"/>
                </a:lnTo>
                <a:lnTo>
                  <a:pt x="1098" y="122"/>
                </a:lnTo>
                <a:lnTo>
                  <a:pt x="1121" y="126"/>
                </a:lnTo>
                <a:lnTo>
                  <a:pt x="1248" y="355"/>
                </a:lnTo>
                <a:lnTo>
                  <a:pt x="1164" y="344"/>
                </a:lnTo>
                <a:lnTo>
                  <a:pt x="1144" y="342"/>
                </a:lnTo>
                <a:lnTo>
                  <a:pt x="1073" y="342"/>
                </a:lnTo>
                <a:lnTo>
                  <a:pt x="1073" y="342"/>
                </a:lnTo>
                <a:lnTo>
                  <a:pt x="1026" y="355"/>
                </a:lnTo>
                <a:lnTo>
                  <a:pt x="994" y="364"/>
                </a:lnTo>
                <a:lnTo>
                  <a:pt x="982" y="366"/>
                </a:lnTo>
                <a:lnTo>
                  <a:pt x="980" y="366"/>
                </a:lnTo>
                <a:lnTo>
                  <a:pt x="979" y="365"/>
                </a:lnTo>
                <a:lnTo>
                  <a:pt x="979" y="365"/>
                </a:lnTo>
                <a:lnTo>
                  <a:pt x="977" y="364"/>
                </a:lnTo>
                <a:lnTo>
                  <a:pt x="975" y="364"/>
                </a:lnTo>
                <a:lnTo>
                  <a:pt x="966" y="362"/>
                </a:lnTo>
                <a:lnTo>
                  <a:pt x="937" y="362"/>
                </a:lnTo>
                <a:lnTo>
                  <a:pt x="895" y="365"/>
                </a:lnTo>
                <a:lnTo>
                  <a:pt x="888" y="361"/>
                </a:lnTo>
                <a:lnTo>
                  <a:pt x="713" y="338"/>
                </a:lnTo>
                <a:lnTo>
                  <a:pt x="662" y="338"/>
                </a:lnTo>
                <a:lnTo>
                  <a:pt x="644" y="348"/>
                </a:lnTo>
                <a:lnTo>
                  <a:pt x="503" y="369"/>
                </a:lnTo>
                <a:lnTo>
                  <a:pt x="503" y="369"/>
                </a:lnTo>
                <a:lnTo>
                  <a:pt x="503" y="369"/>
                </a:lnTo>
                <a:lnTo>
                  <a:pt x="500" y="367"/>
                </a:lnTo>
                <a:lnTo>
                  <a:pt x="495" y="364"/>
                </a:lnTo>
                <a:lnTo>
                  <a:pt x="489" y="355"/>
                </a:lnTo>
                <a:lnTo>
                  <a:pt x="489" y="355"/>
                </a:lnTo>
                <a:lnTo>
                  <a:pt x="488" y="350"/>
                </a:lnTo>
                <a:lnTo>
                  <a:pt x="486" y="341"/>
                </a:lnTo>
                <a:lnTo>
                  <a:pt x="484" y="311"/>
                </a:lnTo>
                <a:lnTo>
                  <a:pt x="483" y="273"/>
                </a:lnTo>
                <a:lnTo>
                  <a:pt x="483" y="231"/>
                </a:lnTo>
                <a:lnTo>
                  <a:pt x="483" y="154"/>
                </a:lnTo>
                <a:lnTo>
                  <a:pt x="483" y="119"/>
                </a:lnTo>
                <a:lnTo>
                  <a:pt x="483" y="119"/>
                </a:lnTo>
                <a:close/>
                <a:moveTo>
                  <a:pt x="334" y="136"/>
                </a:moveTo>
                <a:lnTo>
                  <a:pt x="409" y="149"/>
                </a:lnTo>
                <a:lnTo>
                  <a:pt x="425" y="169"/>
                </a:lnTo>
                <a:lnTo>
                  <a:pt x="389" y="381"/>
                </a:lnTo>
                <a:lnTo>
                  <a:pt x="291" y="344"/>
                </a:lnTo>
                <a:lnTo>
                  <a:pt x="334" y="136"/>
                </a:lnTo>
                <a:close/>
                <a:moveTo>
                  <a:pt x="436" y="226"/>
                </a:moveTo>
                <a:lnTo>
                  <a:pt x="442" y="369"/>
                </a:lnTo>
                <a:lnTo>
                  <a:pt x="405" y="379"/>
                </a:lnTo>
                <a:lnTo>
                  <a:pt x="436" y="226"/>
                </a:lnTo>
                <a:close/>
                <a:moveTo>
                  <a:pt x="295" y="132"/>
                </a:moveTo>
                <a:lnTo>
                  <a:pt x="305" y="159"/>
                </a:lnTo>
                <a:lnTo>
                  <a:pt x="270" y="342"/>
                </a:lnTo>
                <a:lnTo>
                  <a:pt x="183" y="311"/>
                </a:lnTo>
                <a:lnTo>
                  <a:pt x="236" y="149"/>
                </a:lnTo>
                <a:lnTo>
                  <a:pt x="246" y="132"/>
                </a:lnTo>
                <a:lnTo>
                  <a:pt x="295" y="132"/>
                </a:lnTo>
                <a:close/>
                <a:moveTo>
                  <a:pt x="739" y="736"/>
                </a:moveTo>
                <a:lnTo>
                  <a:pt x="739" y="767"/>
                </a:lnTo>
                <a:lnTo>
                  <a:pt x="729" y="767"/>
                </a:lnTo>
                <a:lnTo>
                  <a:pt x="689" y="746"/>
                </a:lnTo>
                <a:lnTo>
                  <a:pt x="682" y="736"/>
                </a:lnTo>
                <a:lnTo>
                  <a:pt x="682" y="726"/>
                </a:lnTo>
                <a:lnTo>
                  <a:pt x="692" y="716"/>
                </a:lnTo>
                <a:lnTo>
                  <a:pt x="739" y="736"/>
                </a:lnTo>
                <a:close/>
                <a:moveTo>
                  <a:pt x="956" y="702"/>
                </a:moveTo>
                <a:lnTo>
                  <a:pt x="956" y="702"/>
                </a:lnTo>
                <a:lnTo>
                  <a:pt x="965" y="703"/>
                </a:lnTo>
                <a:lnTo>
                  <a:pt x="973" y="704"/>
                </a:lnTo>
                <a:lnTo>
                  <a:pt x="981" y="706"/>
                </a:lnTo>
                <a:lnTo>
                  <a:pt x="987" y="709"/>
                </a:lnTo>
                <a:lnTo>
                  <a:pt x="994" y="713"/>
                </a:lnTo>
                <a:lnTo>
                  <a:pt x="1000" y="717"/>
                </a:lnTo>
                <a:lnTo>
                  <a:pt x="1005" y="722"/>
                </a:lnTo>
                <a:lnTo>
                  <a:pt x="1009" y="727"/>
                </a:lnTo>
                <a:lnTo>
                  <a:pt x="1013" y="734"/>
                </a:lnTo>
                <a:lnTo>
                  <a:pt x="1015" y="740"/>
                </a:lnTo>
                <a:lnTo>
                  <a:pt x="1019" y="754"/>
                </a:lnTo>
                <a:lnTo>
                  <a:pt x="1020" y="769"/>
                </a:lnTo>
                <a:lnTo>
                  <a:pt x="1019" y="784"/>
                </a:lnTo>
                <a:lnTo>
                  <a:pt x="1015" y="800"/>
                </a:lnTo>
                <a:lnTo>
                  <a:pt x="1009" y="815"/>
                </a:lnTo>
                <a:lnTo>
                  <a:pt x="1001" y="829"/>
                </a:lnTo>
                <a:lnTo>
                  <a:pt x="990" y="842"/>
                </a:lnTo>
                <a:lnTo>
                  <a:pt x="979" y="852"/>
                </a:lnTo>
                <a:lnTo>
                  <a:pt x="971" y="857"/>
                </a:lnTo>
                <a:lnTo>
                  <a:pt x="963" y="859"/>
                </a:lnTo>
                <a:lnTo>
                  <a:pt x="956" y="863"/>
                </a:lnTo>
                <a:lnTo>
                  <a:pt x="947" y="866"/>
                </a:lnTo>
                <a:lnTo>
                  <a:pt x="938" y="867"/>
                </a:lnTo>
                <a:lnTo>
                  <a:pt x="928" y="867"/>
                </a:lnTo>
                <a:lnTo>
                  <a:pt x="928" y="867"/>
                </a:lnTo>
                <a:lnTo>
                  <a:pt x="919" y="867"/>
                </a:lnTo>
                <a:lnTo>
                  <a:pt x="910" y="866"/>
                </a:lnTo>
                <a:lnTo>
                  <a:pt x="902" y="863"/>
                </a:lnTo>
                <a:lnTo>
                  <a:pt x="896" y="859"/>
                </a:lnTo>
                <a:lnTo>
                  <a:pt x="890" y="857"/>
                </a:lnTo>
                <a:lnTo>
                  <a:pt x="883" y="852"/>
                </a:lnTo>
                <a:lnTo>
                  <a:pt x="878" y="847"/>
                </a:lnTo>
                <a:lnTo>
                  <a:pt x="874" y="842"/>
                </a:lnTo>
                <a:lnTo>
                  <a:pt x="870" y="835"/>
                </a:lnTo>
                <a:lnTo>
                  <a:pt x="868" y="829"/>
                </a:lnTo>
                <a:lnTo>
                  <a:pt x="864" y="815"/>
                </a:lnTo>
                <a:lnTo>
                  <a:pt x="863" y="800"/>
                </a:lnTo>
                <a:lnTo>
                  <a:pt x="864" y="784"/>
                </a:lnTo>
                <a:lnTo>
                  <a:pt x="868" y="769"/>
                </a:lnTo>
                <a:lnTo>
                  <a:pt x="874" y="754"/>
                </a:lnTo>
                <a:lnTo>
                  <a:pt x="882" y="740"/>
                </a:lnTo>
                <a:lnTo>
                  <a:pt x="892" y="727"/>
                </a:lnTo>
                <a:lnTo>
                  <a:pt x="905" y="717"/>
                </a:lnTo>
                <a:lnTo>
                  <a:pt x="912" y="713"/>
                </a:lnTo>
                <a:lnTo>
                  <a:pt x="920" y="709"/>
                </a:lnTo>
                <a:lnTo>
                  <a:pt x="928" y="706"/>
                </a:lnTo>
                <a:lnTo>
                  <a:pt x="937" y="704"/>
                </a:lnTo>
                <a:lnTo>
                  <a:pt x="945" y="703"/>
                </a:lnTo>
                <a:lnTo>
                  <a:pt x="956" y="702"/>
                </a:lnTo>
                <a:lnTo>
                  <a:pt x="956" y="702"/>
                </a:lnTo>
                <a:close/>
                <a:moveTo>
                  <a:pt x="1787" y="634"/>
                </a:moveTo>
                <a:lnTo>
                  <a:pt x="1787" y="634"/>
                </a:lnTo>
                <a:lnTo>
                  <a:pt x="1792" y="636"/>
                </a:lnTo>
                <a:lnTo>
                  <a:pt x="1796" y="637"/>
                </a:lnTo>
                <a:lnTo>
                  <a:pt x="1799" y="639"/>
                </a:lnTo>
                <a:lnTo>
                  <a:pt x="1801" y="642"/>
                </a:lnTo>
                <a:lnTo>
                  <a:pt x="1806" y="650"/>
                </a:lnTo>
                <a:lnTo>
                  <a:pt x="1809" y="659"/>
                </a:lnTo>
                <a:lnTo>
                  <a:pt x="1809" y="670"/>
                </a:lnTo>
                <a:lnTo>
                  <a:pt x="1807" y="683"/>
                </a:lnTo>
                <a:lnTo>
                  <a:pt x="1805" y="695"/>
                </a:lnTo>
                <a:lnTo>
                  <a:pt x="1802" y="708"/>
                </a:lnTo>
                <a:lnTo>
                  <a:pt x="1797" y="721"/>
                </a:lnTo>
                <a:lnTo>
                  <a:pt x="1792" y="734"/>
                </a:lnTo>
                <a:lnTo>
                  <a:pt x="1785" y="745"/>
                </a:lnTo>
                <a:lnTo>
                  <a:pt x="1778" y="755"/>
                </a:lnTo>
                <a:lnTo>
                  <a:pt x="1771" y="763"/>
                </a:lnTo>
                <a:lnTo>
                  <a:pt x="1763" y="769"/>
                </a:lnTo>
                <a:lnTo>
                  <a:pt x="1755" y="772"/>
                </a:lnTo>
                <a:lnTo>
                  <a:pt x="1750" y="772"/>
                </a:lnTo>
                <a:lnTo>
                  <a:pt x="1746" y="772"/>
                </a:lnTo>
                <a:lnTo>
                  <a:pt x="1746" y="772"/>
                </a:lnTo>
                <a:lnTo>
                  <a:pt x="1743" y="770"/>
                </a:lnTo>
                <a:lnTo>
                  <a:pt x="1740" y="769"/>
                </a:lnTo>
                <a:lnTo>
                  <a:pt x="1734" y="763"/>
                </a:lnTo>
                <a:lnTo>
                  <a:pt x="1730" y="755"/>
                </a:lnTo>
                <a:lnTo>
                  <a:pt x="1727" y="746"/>
                </a:lnTo>
                <a:lnTo>
                  <a:pt x="1727" y="735"/>
                </a:lnTo>
                <a:lnTo>
                  <a:pt x="1727" y="723"/>
                </a:lnTo>
                <a:lnTo>
                  <a:pt x="1729" y="711"/>
                </a:lnTo>
                <a:lnTo>
                  <a:pt x="1732" y="698"/>
                </a:lnTo>
                <a:lnTo>
                  <a:pt x="1736" y="685"/>
                </a:lnTo>
                <a:lnTo>
                  <a:pt x="1741" y="674"/>
                </a:lnTo>
                <a:lnTo>
                  <a:pt x="1746" y="662"/>
                </a:lnTo>
                <a:lnTo>
                  <a:pt x="1754" y="653"/>
                </a:lnTo>
                <a:lnTo>
                  <a:pt x="1760" y="645"/>
                </a:lnTo>
                <a:lnTo>
                  <a:pt x="1769" y="638"/>
                </a:lnTo>
                <a:lnTo>
                  <a:pt x="1778" y="636"/>
                </a:lnTo>
                <a:lnTo>
                  <a:pt x="1782" y="634"/>
                </a:lnTo>
                <a:lnTo>
                  <a:pt x="1787" y="634"/>
                </a:lnTo>
                <a:lnTo>
                  <a:pt x="1787" y="634"/>
                </a:lnTo>
                <a:close/>
              </a:path>
            </a:pathLst>
          </a:custGeom>
          <a:gradFill flip="none" rotWithShape="1">
            <a:gsLst>
              <a:gs pos="0">
                <a:schemeClr val="tx1"/>
              </a:gs>
              <a:gs pos="100000">
                <a:schemeClr val="bg1">
                  <a:lumMod val="65000"/>
                </a:scheme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pptxa94_タクシーのシルエット</dc:title>
  <dc:subject>pptxa94_タクシーのシルエット</dc:subject>
  <dc:creator>でじけろお</dc:creator>
  <cp:revision>1</cp:revision>
  <dcterms:created xsi:type="dcterms:W3CDTF">2018-05-20T00:31:01Z</dcterms:created>
  <dcterms:modified xsi:type="dcterms:W3CDTF">2019-07-26T05:47:44Z</dcterms:modified>
  <cp:version>1</cp:version>
</cp:coreProperties>
</file>